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29C-999E-474C-AE12-6AA9C02181CA}" type="datetimeFigureOut">
              <a:rPr lang="en-US" smtClean="0"/>
              <a:t>2/21/18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40EE-6975-3642-8469-96C8DF63CF7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7910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29C-999E-474C-AE12-6AA9C02181CA}" type="datetimeFigureOut">
              <a:rPr lang="en-US" smtClean="0"/>
              <a:t>2/21/18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40EE-6975-3642-8469-96C8DF63CF7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42949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29C-999E-474C-AE12-6AA9C02181CA}" type="datetimeFigureOut">
              <a:rPr lang="en-US" smtClean="0"/>
              <a:t>2/21/18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40EE-6975-3642-8469-96C8DF63CF7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7150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29C-999E-474C-AE12-6AA9C02181CA}" type="datetimeFigureOut">
              <a:rPr lang="en-US" smtClean="0"/>
              <a:t>2/21/18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40EE-6975-3642-8469-96C8DF63CF7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8782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29C-999E-474C-AE12-6AA9C02181CA}" type="datetimeFigureOut">
              <a:rPr lang="en-US" smtClean="0"/>
              <a:t>2/21/18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40EE-6975-3642-8469-96C8DF63CF7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38429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29C-999E-474C-AE12-6AA9C02181CA}" type="datetimeFigureOut">
              <a:rPr lang="en-US" smtClean="0"/>
              <a:t>2/21/18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40EE-6975-3642-8469-96C8DF63CF7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7598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29C-999E-474C-AE12-6AA9C02181CA}" type="datetimeFigureOut">
              <a:rPr lang="en-US" smtClean="0"/>
              <a:t>2/21/18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40EE-6975-3642-8469-96C8DF63CF7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7126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29C-999E-474C-AE12-6AA9C02181CA}" type="datetimeFigureOut">
              <a:rPr lang="en-US" smtClean="0"/>
              <a:t>2/21/18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40EE-6975-3642-8469-96C8DF63CF7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2429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29C-999E-474C-AE12-6AA9C02181CA}" type="datetimeFigureOut">
              <a:rPr lang="en-US" smtClean="0"/>
              <a:t>2/21/18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40EE-6975-3642-8469-96C8DF63CF7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4173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29C-999E-474C-AE12-6AA9C02181CA}" type="datetimeFigureOut">
              <a:rPr lang="en-US" smtClean="0"/>
              <a:t>2/21/18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40EE-6975-3642-8469-96C8DF63CF7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15869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129C-999E-474C-AE12-6AA9C02181CA}" type="datetimeFigureOut">
              <a:rPr lang="en-US" smtClean="0"/>
              <a:t>2/21/18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0940EE-6975-3642-8469-96C8DF63CF7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6954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E129C-999E-474C-AE12-6AA9C02181CA}" type="datetimeFigureOut">
              <a:rPr lang="en-US" smtClean="0"/>
              <a:t>2/21/18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940EE-6975-3642-8469-96C8DF63CF70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76229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Ana</a:t>
            </a:r>
            <a:endParaRPr lang="es-ES_tradn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3889053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_tradnl" dirty="0" smtClean="0"/>
              <a:t>Aquí es Ana.</a:t>
            </a:r>
          </a:p>
          <a:p>
            <a:pPr marL="0" indent="0">
              <a:buNone/>
            </a:pPr>
            <a:endParaRPr lang="es-ES_tradnl" dirty="0" smtClean="0"/>
          </a:p>
          <a:p>
            <a:pPr marL="0" indent="0">
              <a:buNone/>
            </a:pPr>
            <a:r>
              <a:rPr lang="es-ES_tradnl" dirty="0" smtClean="0"/>
              <a:t>Ana tiene pelo castaño y tiene los ojos azules.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Ana </a:t>
            </a:r>
            <a:r>
              <a:rPr lang="es-ES_tradnl" dirty="0" smtClean="0"/>
              <a:t>fue </a:t>
            </a:r>
            <a:r>
              <a:rPr lang="es-ES_tradnl" dirty="0" smtClean="0"/>
              <a:t>joven y introvertido. Ella </a:t>
            </a:r>
            <a:r>
              <a:rPr lang="es-ES_tradnl" dirty="0" smtClean="0"/>
              <a:t>estuvo </a:t>
            </a:r>
            <a:r>
              <a:rPr lang="es-ES_tradnl" dirty="0" smtClean="0"/>
              <a:t>muy triste con su familia</a:t>
            </a:r>
            <a:r>
              <a:rPr lang="es-ES_tradnl" dirty="0" smtClean="0"/>
              <a:t>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Después</a:t>
            </a:r>
            <a:r>
              <a:rPr lang="es-ES_tradnl" dirty="0" smtClean="0"/>
              <a:t> de ir a México, ella estaba más feliz con su familia, y no fue tan materialista.</a:t>
            </a:r>
            <a:endParaRPr lang="es-ES_tradnl" dirty="0"/>
          </a:p>
        </p:txBody>
      </p:sp>
      <p:pic>
        <p:nvPicPr>
          <p:cNvPr id="6" name="Picture 5" descr="Screen Shot 2018-02-20 at 8.55.3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731" y="1600200"/>
            <a:ext cx="2335398" cy="5095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13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Actriz de Ana 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742427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s-ES_tradnl" dirty="0" smtClean="0"/>
              <a:t>Yo escogí </a:t>
            </a:r>
            <a:r>
              <a:rPr lang="es-ES_tradnl" dirty="0" err="1" smtClean="0"/>
              <a:t>Zooey</a:t>
            </a:r>
            <a:r>
              <a:rPr lang="es-ES_tradnl" dirty="0" smtClean="0"/>
              <a:t> </a:t>
            </a:r>
            <a:r>
              <a:rPr lang="es-ES_tradnl" dirty="0" err="1" smtClean="0"/>
              <a:t>Deschanel</a:t>
            </a:r>
            <a:r>
              <a:rPr lang="es-ES_tradnl" dirty="0" smtClean="0"/>
              <a:t> porque ella es similar de Ana.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err="1" smtClean="0"/>
              <a:t>Zooey</a:t>
            </a:r>
            <a:r>
              <a:rPr lang="es-ES_tradnl" dirty="0" smtClean="0"/>
              <a:t> </a:t>
            </a:r>
            <a:r>
              <a:rPr lang="es-ES_tradnl" dirty="0" err="1" smtClean="0"/>
              <a:t>Deschanel</a:t>
            </a:r>
            <a:r>
              <a:rPr lang="es-ES_tradnl" dirty="0" smtClean="0"/>
              <a:t> tiene pelo castaño y ojos azules.</a:t>
            </a:r>
          </a:p>
          <a:p>
            <a:pPr marL="0" indent="0">
              <a:buNone/>
            </a:pPr>
            <a:endParaRPr lang="es-ES_tradnl" dirty="0"/>
          </a:p>
          <a:p>
            <a:pPr marL="0" indent="0">
              <a:buNone/>
            </a:pPr>
            <a:r>
              <a:rPr lang="es-ES_tradnl" dirty="0" smtClean="0"/>
              <a:t>Ella es extrovertido, pues (so</a:t>
            </a:r>
            <a:r>
              <a:rPr lang="mr-IN" dirty="0" smtClean="0"/>
              <a:t>…</a:t>
            </a:r>
            <a:r>
              <a:rPr lang="es-ES_tradnl" dirty="0" smtClean="0"/>
              <a:t>) ella necesita actuarse más introvertido</a:t>
            </a:r>
            <a:r>
              <a:rPr lang="es-ES_tradnl" dirty="0" smtClean="0"/>
              <a:t>. Tambi</a:t>
            </a:r>
            <a:r>
              <a:rPr lang="es-ES_tradnl" dirty="0" smtClean="0"/>
              <a:t>én la actriz necesita aprender el español porque Ana puede hablar </a:t>
            </a:r>
            <a:r>
              <a:rPr lang="es-ES_tradnl" smtClean="0"/>
              <a:t>español bien. </a:t>
            </a:r>
            <a:endParaRPr lang="es-ES_tradnl" dirty="0"/>
          </a:p>
        </p:txBody>
      </p:sp>
      <p:pic>
        <p:nvPicPr>
          <p:cNvPr id="4" name="Picture 3" descr="Screen Shot 2018-02-20 at 8.58.46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043"/>
          <a:stretch/>
        </p:blipFill>
        <p:spPr>
          <a:xfrm>
            <a:off x="5854542" y="1078512"/>
            <a:ext cx="3289458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969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101</Words>
  <Application>Microsoft Macintosh PowerPoint</Application>
  <PresentationFormat>On-screen Show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Ana</vt:lpstr>
      <vt:lpstr>Actriz de Ana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</dc:title>
  <dc:creator>James Dean</dc:creator>
  <cp:lastModifiedBy>James Dean</cp:lastModifiedBy>
  <cp:revision>2</cp:revision>
  <dcterms:created xsi:type="dcterms:W3CDTF">2018-02-20T14:55:04Z</dcterms:created>
  <dcterms:modified xsi:type="dcterms:W3CDTF">2018-02-21T13:15:00Z</dcterms:modified>
</cp:coreProperties>
</file>