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092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832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200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317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495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879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470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978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326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974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262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EA849-8901-CE4C-8C68-C1B42D32B1F8}" type="datetimeFigureOut">
              <a:rPr lang="en-US" smtClean="0"/>
              <a:t>4/25/16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D3785-99D4-F84A-A103-00B4E0E7DDF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043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eintemundos.com/en/spanis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Day 1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Recieve</a:t>
            </a:r>
            <a:r>
              <a:rPr lang="es-ES_tradnl" dirty="0" smtClean="0"/>
              <a:t> Country </a:t>
            </a:r>
            <a:r>
              <a:rPr lang="es-ES_tradnl" dirty="0" err="1" smtClean="0"/>
              <a:t>assignments</a:t>
            </a:r>
            <a:r>
              <a:rPr lang="es-ES_tradnl" dirty="0" smtClean="0"/>
              <a:t> (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power</a:t>
            </a:r>
            <a:r>
              <a:rPr lang="es-ES_tradnl" dirty="0" smtClean="0"/>
              <a:t> </a:t>
            </a:r>
            <a:r>
              <a:rPr lang="es-ES_tradnl" dirty="0" err="1" smtClean="0"/>
              <a:t>point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Complete “</a:t>
            </a:r>
            <a:r>
              <a:rPr lang="es-ES_tradnl" dirty="0" err="1" smtClean="0"/>
              <a:t>Just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facts</a:t>
            </a:r>
            <a:r>
              <a:rPr lang="es-ES_tradnl" dirty="0" smtClean="0"/>
              <a:t> page</a:t>
            </a:r>
            <a:r>
              <a:rPr lang="es-ES_tradnl" dirty="0" smtClean="0"/>
              <a:t>”</a:t>
            </a:r>
          </a:p>
          <a:p>
            <a:r>
              <a:rPr lang="es-ES_tradnl" dirty="0" smtClean="0"/>
              <a:t>-&gt;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resource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be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my</a:t>
            </a:r>
            <a:r>
              <a:rPr lang="es-ES_tradnl" dirty="0" smtClean="0"/>
              <a:t> </a:t>
            </a:r>
            <a:r>
              <a:rPr lang="es-ES_tradnl" dirty="0" err="1" smtClean="0"/>
              <a:t>game</a:t>
            </a:r>
            <a:r>
              <a:rPr lang="es-ES_tradnl" dirty="0" smtClean="0"/>
              <a:t> plan </a:t>
            </a:r>
            <a:r>
              <a:rPr lang="es-ES_tradnl" dirty="0" err="1" smtClean="0"/>
              <a:t>tab</a:t>
            </a:r>
            <a:r>
              <a:rPr lang="es-ES_tradnl" dirty="0" smtClean="0"/>
              <a:t>:</a:t>
            </a:r>
          </a:p>
          <a:p>
            <a:r>
              <a:rPr lang="es-ES_tradnl" dirty="0">
                <a:hlinkClick r:id="rId2"/>
              </a:rPr>
              <a:t>http://www.veintemundos.com/en/spanish</a:t>
            </a:r>
            <a:r>
              <a:rPr lang="es-ES_tradnl" smtClean="0">
                <a:hlinkClick r:id="rId2"/>
              </a:rPr>
              <a:t>/</a:t>
            </a:r>
            <a:r>
              <a:rPr lang="es-ES_tradnl" smtClean="0"/>
              <a:t>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17481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Day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</dc:title>
  <dc:creator>James Dean</dc:creator>
  <cp:lastModifiedBy>James Dean</cp:lastModifiedBy>
  <cp:revision>2</cp:revision>
  <dcterms:created xsi:type="dcterms:W3CDTF">2016-02-22T17:05:59Z</dcterms:created>
  <dcterms:modified xsi:type="dcterms:W3CDTF">2016-04-25T16:32:37Z</dcterms:modified>
</cp:coreProperties>
</file>