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2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7372-9E5B-BF45-835E-BAE420C6B6E9}" type="datetimeFigureOut">
              <a:rPr lang="en-US" smtClean="0"/>
              <a:t>2/23/16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B014-51F4-EA4D-9355-B6E1D3CE73B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6723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7372-9E5B-BF45-835E-BAE420C6B6E9}" type="datetimeFigureOut">
              <a:rPr lang="en-US" smtClean="0"/>
              <a:t>2/23/16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B014-51F4-EA4D-9355-B6E1D3CE73B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8218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7372-9E5B-BF45-835E-BAE420C6B6E9}" type="datetimeFigureOut">
              <a:rPr lang="en-US" smtClean="0"/>
              <a:t>2/23/16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B014-51F4-EA4D-9355-B6E1D3CE73B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9733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7372-9E5B-BF45-835E-BAE420C6B6E9}" type="datetimeFigureOut">
              <a:rPr lang="en-US" smtClean="0"/>
              <a:t>2/23/16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B014-51F4-EA4D-9355-B6E1D3CE73B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836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7372-9E5B-BF45-835E-BAE420C6B6E9}" type="datetimeFigureOut">
              <a:rPr lang="en-US" smtClean="0"/>
              <a:t>2/23/16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B014-51F4-EA4D-9355-B6E1D3CE73B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606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7372-9E5B-BF45-835E-BAE420C6B6E9}" type="datetimeFigureOut">
              <a:rPr lang="en-US" smtClean="0"/>
              <a:t>2/23/16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B014-51F4-EA4D-9355-B6E1D3CE73B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2830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7372-9E5B-BF45-835E-BAE420C6B6E9}" type="datetimeFigureOut">
              <a:rPr lang="en-US" smtClean="0"/>
              <a:t>2/23/16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B014-51F4-EA4D-9355-B6E1D3CE73B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1325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7372-9E5B-BF45-835E-BAE420C6B6E9}" type="datetimeFigureOut">
              <a:rPr lang="en-US" smtClean="0"/>
              <a:t>2/23/16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B014-51F4-EA4D-9355-B6E1D3CE73B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3840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7372-9E5B-BF45-835E-BAE420C6B6E9}" type="datetimeFigureOut">
              <a:rPr lang="en-US" smtClean="0"/>
              <a:t>2/23/16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B014-51F4-EA4D-9355-B6E1D3CE73B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7163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7372-9E5B-BF45-835E-BAE420C6B6E9}" type="datetimeFigureOut">
              <a:rPr lang="en-US" smtClean="0"/>
              <a:t>2/23/16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B014-51F4-EA4D-9355-B6E1D3CE73B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595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7372-9E5B-BF45-835E-BAE420C6B6E9}" type="datetimeFigureOut">
              <a:rPr lang="en-US" smtClean="0"/>
              <a:t>2/23/16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B014-51F4-EA4D-9355-B6E1D3CE73B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9920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E7372-9E5B-BF45-835E-BAE420C6B6E9}" type="datetimeFigureOut">
              <a:rPr lang="en-US" smtClean="0"/>
              <a:t>2/23/16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DB014-51F4-EA4D-9355-B6E1D3CE73B7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9939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Day 2</a:t>
            </a: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_tradnl" dirty="0" err="1" smtClean="0"/>
              <a:t>Continent</a:t>
            </a:r>
            <a:r>
              <a:rPr lang="es-ES_tradnl" dirty="0" smtClean="0"/>
              <a:t> page: </a:t>
            </a:r>
          </a:p>
          <a:p>
            <a:pPr marL="0" indent="0">
              <a:buNone/>
            </a:pPr>
            <a:r>
              <a:rPr lang="es-ES_tradnl" dirty="0"/>
              <a:t>-</a:t>
            </a:r>
            <a:r>
              <a:rPr lang="es-ES_tradnl" dirty="0" err="1" smtClean="0"/>
              <a:t>Please</a:t>
            </a:r>
            <a:r>
              <a:rPr lang="es-ES_tradnl" dirty="0" smtClean="0"/>
              <a:t> </a:t>
            </a:r>
            <a:r>
              <a:rPr lang="es-ES_tradnl" dirty="0" err="1" smtClean="0"/>
              <a:t>write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line </a:t>
            </a:r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continent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country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.</a:t>
            </a:r>
          </a:p>
          <a:p>
            <a:pPr marL="0" indent="0">
              <a:buNone/>
            </a:pPr>
            <a:r>
              <a:rPr lang="es-ES_tradnl" dirty="0" smtClean="0"/>
              <a:t>-</a:t>
            </a:r>
            <a:r>
              <a:rPr lang="es-ES_tradnl" dirty="0" err="1" smtClean="0"/>
              <a:t>Shade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Space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country </a:t>
            </a:r>
            <a:r>
              <a:rPr lang="es-ES_tradnl" dirty="0" err="1" smtClean="0"/>
              <a:t>takes</a:t>
            </a:r>
            <a:r>
              <a:rPr lang="es-ES_tradnl" dirty="0" smtClean="0"/>
              <a:t> up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map</a:t>
            </a:r>
            <a:endParaRPr lang="es-ES_tradnl" dirty="0"/>
          </a:p>
          <a:p>
            <a:r>
              <a:rPr lang="es-ES_tradnl" dirty="0" err="1" smtClean="0"/>
              <a:t>Map</a:t>
            </a:r>
            <a:r>
              <a:rPr lang="es-ES_tradnl" dirty="0" smtClean="0"/>
              <a:t> Page:</a:t>
            </a:r>
          </a:p>
          <a:p>
            <a:pPr>
              <a:buFontTx/>
              <a:buChar char="-"/>
            </a:pPr>
            <a:r>
              <a:rPr lang="es-ES_tradnl" dirty="0" err="1" smtClean="0"/>
              <a:t>Draw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outline</a:t>
            </a:r>
            <a:r>
              <a:rPr lang="es-ES_tradnl" dirty="0" smtClean="0"/>
              <a:t> of </a:t>
            </a:r>
            <a:r>
              <a:rPr lang="es-ES_tradnl" dirty="0" err="1" smtClean="0"/>
              <a:t>your</a:t>
            </a:r>
            <a:r>
              <a:rPr lang="es-ES_tradnl" dirty="0" smtClean="0"/>
              <a:t> country</a:t>
            </a:r>
          </a:p>
          <a:p>
            <a:pPr>
              <a:buFontTx/>
              <a:buChar char="-"/>
            </a:pPr>
            <a:r>
              <a:rPr lang="es-ES_tradnl" dirty="0" err="1" smtClean="0"/>
              <a:t>Star</a:t>
            </a:r>
            <a:r>
              <a:rPr lang="es-ES_tradnl" dirty="0" smtClean="0"/>
              <a:t> </a:t>
            </a:r>
            <a:r>
              <a:rPr lang="es-ES_tradnl" dirty="0" err="1" smtClean="0"/>
              <a:t>where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capital </a:t>
            </a:r>
            <a:r>
              <a:rPr lang="es-ES_tradnl" dirty="0" err="1" smtClean="0"/>
              <a:t>is</a:t>
            </a:r>
            <a:r>
              <a:rPr lang="es-ES_tradnl" dirty="0" smtClean="0"/>
              <a:t> and </a:t>
            </a:r>
            <a:r>
              <a:rPr lang="es-ES_tradnl" dirty="0" err="1" smtClean="0"/>
              <a:t>write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name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Capital</a:t>
            </a:r>
            <a:endParaRPr lang="es-ES_tradnl" dirty="0"/>
          </a:p>
          <a:p>
            <a:r>
              <a:rPr lang="es-ES_tradnl" dirty="0" err="1" smtClean="0"/>
              <a:t>Flag</a:t>
            </a:r>
            <a:r>
              <a:rPr lang="es-ES_tradnl" dirty="0" smtClean="0"/>
              <a:t> page:</a:t>
            </a:r>
          </a:p>
          <a:p>
            <a:pPr marL="0" indent="0">
              <a:buNone/>
            </a:pPr>
            <a:r>
              <a:rPr lang="es-ES_tradnl" dirty="0" smtClean="0"/>
              <a:t>- </a:t>
            </a:r>
            <a:r>
              <a:rPr lang="es-ES_tradnl" dirty="0" err="1" smtClean="0"/>
              <a:t>Draw</a:t>
            </a:r>
            <a:r>
              <a:rPr lang="es-ES_tradnl" dirty="0" smtClean="0"/>
              <a:t> and color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smtClean="0"/>
              <a:t>flag</a:t>
            </a:r>
            <a:r>
              <a:rPr lang="es-ES_tradnl" smtClean="0"/>
              <a:t> </a:t>
            </a:r>
            <a:r>
              <a:rPr lang="es-ES_tradnl" dirty="0" smtClean="0"/>
              <a:t>of </a:t>
            </a:r>
            <a:r>
              <a:rPr lang="es-ES_tradnl" dirty="0" err="1" smtClean="0"/>
              <a:t>your</a:t>
            </a:r>
            <a:r>
              <a:rPr lang="es-ES_tradnl" dirty="0" smtClean="0"/>
              <a:t> country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24514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Day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</dc:title>
  <dc:creator>James Dean</dc:creator>
  <cp:lastModifiedBy>James Dean</cp:lastModifiedBy>
  <cp:revision>2</cp:revision>
  <dcterms:created xsi:type="dcterms:W3CDTF">2016-02-22T17:07:39Z</dcterms:created>
  <dcterms:modified xsi:type="dcterms:W3CDTF">2016-02-23T15:22:50Z</dcterms:modified>
</cp:coreProperties>
</file>