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23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788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105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090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302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404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762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45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764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522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618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718B-90AB-9F4C-B561-4BAD1A3BE5E6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088F-5B59-CB48-9E45-1D08DF3235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093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6/7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u="sng" dirty="0" smtClean="0"/>
              <a:t>Resources: </a:t>
            </a:r>
            <a:r>
              <a:rPr lang="en-US" dirty="0" smtClean="0"/>
              <a:t>If you haven’t been keeping track; go through your history.</a:t>
            </a:r>
          </a:p>
          <a:p>
            <a:pPr marL="514350" indent="-514350">
              <a:buAutoNum type="arabicPeriod"/>
            </a:pPr>
            <a:r>
              <a:rPr lang="en-US" b="1" u="sng" dirty="0" smtClean="0"/>
              <a:t>Presentation: </a:t>
            </a:r>
            <a:r>
              <a:rPr lang="en-US" dirty="0" smtClean="0"/>
              <a:t>Follow the script on the second to last page. Be able to present using the Spanish phrases given there. If you need to look up how to pronounce a word </a:t>
            </a:r>
            <a:r>
              <a:rPr lang="en-US" smtClean="0"/>
              <a:t>you should!</a:t>
            </a:r>
            <a:endParaRPr lang="en-U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80637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Day 6/7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6/7</dc:title>
  <dc:creator>James Dean</dc:creator>
  <cp:lastModifiedBy>James Dean</cp:lastModifiedBy>
  <cp:revision>1</cp:revision>
  <dcterms:created xsi:type="dcterms:W3CDTF">2016-04-25T16:36:15Z</dcterms:created>
  <dcterms:modified xsi:type="dcterms:W3CDTF">2016-04-25T16:37:54Z</dcterms:modified>
</cp:coreProperties>
</file>