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56" r:id="rId3"/>
    <p:sldId id="266" r:id="rId4"/>
    <p:sldId id="267" r:id="rId5"/>
    <p:sldId id="260" r:id="rId6"/>
    <p:sldId id="259" r:id="rId7"/>
    <p:sldId id="258" r:id="rId8"/>
    <p:sldId id="269" r:id="rId9"/>
    <p:sldId id="263" r:id="rId10"/>
    <p:sldId id="264" r:id="rId11"/>
    <p:sldId id="265" r:id="rId12"/>
    <p:sldId id="273" r:id="rId13"/>
    <p:sldId id="261" r:id="rId14"/>
    <p:sldId id="271" r:id="rId15"/>
    <p:sldId id="272" r:id="rId16"/>
    <p:sldId id="279" r:id="rId17"/>
    <p:sldId id="280" r:id="rId18"/>
    <p:sldId id="281" r:id="rId19"/>
    <p:sldId id="257" r:id="rId20"/>
    <p:sldId id="270" r:id="rId21"/>
    <p:sldId id="274" r:id="rId22"/>
    <p:sldId id="262" r:id="rId23"/>
    <p:sldId id="278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07" autoAdjust="0"/>
  </p:normalViewPr>
  <p:slideViewPr>
    <p:cSldViewPr snapToGrid="0" snapToObjects="1">
      <p:cViewPr>
        <p:scale>
          <a:sx n="105" d="100"/>
          <a:sy n="105" d="100"/>
        </p:scale>
        <p:origin x="-464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70880D8-273A-7C40-89E5-3237E0F83062}" type="datetimeFigureOut">
              <a:rPr lang="en-US" smtClean="0"/>
              <a:t>9/11/15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189A81-0045-354E-9867-3CC9FE75A29C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KznbHvPFw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7mm8MC1Mg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Share </a:t>
            </a:r>
            <a:r>
              <a:rPr lang="es-ES_tradnl" dirty="0" err="1" smtClean="0"/>
              <a:t>your</a:t>
            </a:r>
            <a:r>
              <a:rPr lang="es-ES_tradnl" dirty="0" smtClean="0"/>
              <a:t> collage!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Show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other</a:t>
            </a:r>
            <a:r>
              <a:rPr lang="es-ES_tradnl" dirty="0" smtClean="0"/>
              <a:t> </a:t>
            </a:r>
            <a:r>
              <a:rPr lang="es-ES_tradnl" dirty="0" err="1" smtClean="0"/>
              <a:t>members</a:t>
            </a:r>
            <a:r>
              <a:rPr lang="es-ES_tradnl" dirty="0" smtClean="0"/>
              <a:t> of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group</a:t>
            </a:r>
            <a:r>
              <a:rPr lang="es-ES_tradnl" dirty="0" smtClean="0"/>
              <a:t>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you</a:t>
            </a:r>
            <a:r>
              <a:rPr lang="es-ES_tradnl" dirty="0" smtClean="0"/>
              <a:t> </a:t>
            </a:r>
            <a:r>
              <a:rPr lang="es-ES_tradnl" dirty="0" err="1" smtClean="0"/>
              <a:t>drew</a:t>
            </a:r>
            <a:r>
              <a:rPr lang="es-ES_tradnl" dirty="0" smtClean="0"/>
              <a:t> and </a:t>
            </a:r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words</a:t>
            </a:r>
            <a:r>
              <a:rPr lang="es-ES_tradnl" dirty="0" smtClean="0"/>
              <a:t> mean in </a:t>
            </a:r>
            <a:r>
              <a:rPr lang="es-ES_tradnl" dirty="0" err="1" smtClean="0"/>
              <a:t>english</a:t>
            </a:r>
            <a:r>
              <a:rPr lang="es-ES_tradnl" dirty="0" smtClean="0"/>
              <a:t>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960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martes…</a:t>
            </a:r>
            <a:endParaRPr lang="es-ES_tradnl" dirty="0"/>
          </a:p>
        </p:txBody>
      </p:sp>
      <p:pic>
        <p:nvPicPr>
          <p:cNvPr id="4" name="Content Placeholder 3" descr="Screen Shot 2015-09-03 at 4.47.3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986" r="-259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765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Todos los días (de la semana) </a:t>
            </a:r>
            <a:endParaRPr lang="es-ES_tradnl" dirty="0"/>
          </a:p>
        </p:txBody>
      </p:sp>
      <p:pic>
        <p:nvPicPr>
          <p:cNvPr id="4" name="Content Placeholder 3" descr="Screen Shot 2015-09-03 at 4.48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82" b="-114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204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Nunca</a:t>
            </a:r>
            <a:endParaRPr lang="es-ES_tradnl" dirty="0"/>
          </a:p>
        </p:txBody>
      </p:sp>
      <p:pic>
        <p:nvPicPr>
          <p:cNvPr id="4" name="Content Placeholder 3" descr="Screen Shot 2015-09-03 at 4.48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82" b="-114782"/>
          <a:stretch>
            <a:fillRect/>
          </a:stretch>
        </p:blipFill>
        <p:spPr/>
      </p:pic>
      <p:sp>
        <p:nvSpPr>
          <p:cNvPr id="5" name="&quot;No&quot; Symbol 4"/>
          <p:cNvSpPr/>
          <p:nvPr/>
        </p:nvSpPr>
        <p:spPr>
          <a:xfrm>
            <a:off x="701524" y="1403048"/>
            <a:ext cx="8442476" cy="5073952"/>
          </a:xfrm>
          <a:prstGeom prst="noSmoking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Meses del año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9645" r="-59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034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Meses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https://www.youtube.com/watch?v=</a:t>
            </a:r>
            <a:r>
              <a:rPr lang="es-ES_tradnl" dirty="0" smtClean="0">
                <a:hlinkClick r:id="rId2"/>
              </a:rPr>
              <a:t>IKznbHvPFwc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327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What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birthday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year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Mi cumpleaños es miércoles el siete de octubre.</a:t>
            </a:r>
          </a:p>
          <a:p>
            <a:endParaRPr lang="es-ES_tradnl" dirty="0"/>
          </a:p>
          <a:p>
            <a:r>
              <a:rPr lang="es-ES_tradnl" dirty="0" smtClean="0"/>
              <a:t>NOW YOU!</a:t>
            </a:r>
          </a:p>
          <a:p>
            <a:endParaRPr lang="es-ES_tradnl" dirty="0"/>
          </a:p>
          <a:p>
            <a:r>
              <a:rPr lang="es-ES_tradnl" dirty="0" smtClean="0"/>
              <a:t>Mi cumpleaños es ____</a:t>
            </a:r>
            <a:r>
              <a:rPr lang="es-ES_tradnl" u="sng" dirty="0" smtClean="0"/>
              <a:t>Día </a:t>
            </a:r>
            <a:r>
              <a:rPr lang="es-ES_tradnl" dirty="0" smtClean="0"/>
              <a:t>___ el ___</a:t>
            </a:r>
            <a:r>
              <a:rPr lang="es-ES_tradnl" u="sng" dirty="0" smtClean="0"/>
              <a:t>Numero</a:t>
            </a:r>
            <a:r>
              <a:rPr lang="es-ES_tradnl" dirty="0" smtClean="0"/>
              <a:t>___ de __</a:t>
            </a:r>
            <a:r>
              <a:rPr lang="es-ES_tradnl" u="sng" dirty="0" smtClean="0"/>
              <a:t>Mes</a:t>
            </a:r>
            <a:r>
              <a:rPr lang="es-ES_tradnl" dirty="0" smtClean="0"/>
              <a:t>__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64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Warm</a:t>
            </a:r>
            <a:r>
              <a:rPr lang="es-ES_tradnl" dirty="0" smtClean="0"/>
              <a:t> up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Open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u="sng" dirty="0" err="1" smtClean="0"/>
              <a:t>work</a:t>
            </a:r>
            <a:r>
              <a:rPr lang="es-ES_tradnl" u="sng" dirty="0" smtClean="0"/>
              <a:t> </a:t>
            </a:r>
            <a:r>
              <a:rPr lang="es-ES_tradnl" u="sng" dirty="0" err="1" smtClean="0"/>
              <a:t>book</a:t>
            </a:r>
            <a:r>
              <a:rPr lang="es-ES_tradnl" u="sng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page 124</a:t>
            </a:r>
          </a:p>
          <a:p>
            <a:r>
              <a:rPr lang="es-ES_tradnl" dirty="0" smtClean="0"/>
              <a:t>Do </a:t>
            </a:r>
            <a:r>
              <a:rPr lang="es-ES_tradnl" dirty="0" err="1" smtClean="0"/>
              <a:t>activities</a:t>
            </a:r>
            <a:r>
              <a:rPr lang="es-ES_tradnl" dirty="0" smtClean="0"/>
              <a:t> 2 and 3</a:t>
            </a:r>
          </a:p>
          <a:p>
            <a:endParaRPr lang="es-ES_tradnl" dirty="0" smtClean="0"/>
          </a:p>
          <a:p>
            <a:r>
              <a:rPr lang="es-ES_tradnl" b="1" u="sng" dirty="0" err="1" smtClean="0"/>
              <a:t>For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activity</a:t>
            </a:r>
            <a:r>
              <a:rPr lang="es-ES_tradnl" b="1" u="sng" dirty="0" smtClean="0"/>
              <a:t> 2</a:t>
            </a:r>
          </a:p>
          <a:p>
            <a:r>
              <a:rPr lang="es-ES_tradnl" dirty="0" smtClean="0"/>
              <a:t>Cuando= </a:t>
            </a:r>
            <a:r>
              <a:rPr lang="es-ES_tradnl" dirty="0" err="1" smtClean="0"/>
              <a:t>when</a:t>
            </a:r>
            <a:r>
              <a:rPr lang="es-ES_tradnl" dirty="0" smtClean="0"/>
              <a:t>, Cuantos años tiene= </a:t>
            </a:r>
            <a:r>
              <a:rPr lang="es-ES_tradnl" dirty="0" err="1" smtClean="0"/>
              <a:t>how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r>
              <a:rPr lang="es-ES_tradnl" dirty="0" smtClean="0"/>
              <a:t> are </a:t>
            </a:r>
            <a:r>
              <a:rPr lang="es-ES_tradnl" dirty="0" err="1" smtClean="0"/>
              <a:t>they</a:t>
            </a:r>
            <a:r>
              <a:rPr lang="es-ES_tradnl" dirty="0" smtClean="0"/>
              <a:t>,</a:t>
            </a:r>
          </a:p>
          <a:p>
            <a:r>
              <a:rPr lang="es-ES_tradnl" dirty="0" smtClean="0"/>
              <a:t>Tiene____ años= </a:t>
            </a:r>
            <a:r>
              <a:rPr lang="es-ES_tradnl" dirty="0" err="1" smtClean="0"/>
              <a:t>they</a:t>
            </a:r>
            <a:r>
              <a:rPr lang="es-ES_tradnl" dirty="0" smtClean="0"/>
              <a:t> are ___ </a:t>
            </a:r>
            <a:r>
              <a:rPr lang="es-ES_tradnl" dirty="0" err="1" smtClean="0"/>
              <a:t>years</a:t>
            </a:r>
            <a:r>
              <a:rPr lang="es-ES_tradnl" dirty="0" smtClean="0"/>
              <a:t> </a:t>
            </a:r>
            <a:r>
              <a:rPr lang="es-ES_tradnl" dirty="0" err="1" smtClean="0"/>
              <a:t>old</a:t>
            </a:r>
            <a:endParaRPr lang="es-ES_tradnl" dirty="0"/>
          </a:p>
          <a:p>
            <a:endParaRPr lang="es-ES_tradnl" dirty="0" smtClean="0"/>
          </a:p>
          <a:p>
            <a:r>
              <a:rPr lang="es-ES_tradnl" b="1" u="sng" dirty="0" err="1" smtClean="0"/>
              <a:t>For</a:t>
            </a:r>
            <a:r>
              <a:rPr lang="es-ES_tradnl" b="1" u="sng" dirty="0" smtClean="0"/>
              <a:t> </a:t>
            </a:r>
            <a:r>
              <a:rPr lang="es-ES_tradnl" b="1" u="sng" dirty="0" err="1" smtClean="0"/>
              <a:t>activitiy</a:t>
            </a:r>
            <a:r>
              <a:rPr lang="es-ES_tradnl" b="1" u="sng" dirty="0" smtClean="0"/>
              <a:t> 3 </a:t>
            </a:r>
          </a:p>
          <a:p>
            <a:r>
              <a:rPr lang="es-ES_tradnl" dirty="0" err="1" smtClean="0"/>
              <a:t>don’t</a:t>
            </a:r>
            <a:r>
              <a:rPr lang="es-ES_tradnl" dirty="0" smtClean="0"/>
              <a:t> </a:t>
            </a:r>
            <a:r>
              <a:rPr lang="es-ES_tradnl" dirty="0" err="1" smtClean="0"/>
              <a:t>worry</a:t>
            </a:r>
            <a:r>
              <a:rPr lang="es-ES_tradnl" dirty="0" smtClean="0"/>
              <a:t> </a:t>
            </a:r>
            <a:r>
              <a:rPr lang="es-ES_tradnl" dirty="0" err="1" smtClean="0"/>
              <a:t>about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years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57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10 at 9.57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782" b="-42782"/>
          <a:stretch>
            <a:fillRect/>
          </a:stretch>
        </p:blipFill>
        <p:spPr>
          <a:xfrm>
            <a:off x="-202066" y="-1330476"/>
            <a:ext cx="9766526" cy="5787571"/>
          </a:xfrm>
        </p:spPr>
      </p:pic>
    </p:spTree>
    <p:extLst>
      <p:ext uri="{BB962C8B-B14F-4D97-AF65-F5344CB8AC3E}">
        <p14:creationId xmlns:p14="http://schemas.microsoft.com/office/powerpoint/2010/main" val="389736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9-10 at 9.57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-896031" y="312326"/>
            <a:ext cx="10402887" cy="6164674"/>
          </a:xfrm>
        </p:spPr>
      </p:pic>
    </p:spTree>
    <p:extLst>
      <p:ext uri="{BB962C8B-B14F-4D97-AF65-F5344CB8AC3E}">
        <p14:creationId xmlns:p14="http://schemas.microsoft.com/office/powerpoint/2010/main" val="180556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Días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25706"/>
              </p:ext>
            </p:extLst>
          </p:nvPr>
        </p:nvGraphicFramePr>
        <p:xfrm>
          <a:off x="114167" y="1492688"/>
          <a:ext cx="9029832" cy="46842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4578"/>
                <a:gridCol w="1255829"/>
                <a:gridCol w="1412806"/>
                <a:gridCol w="1270100"/>
                <a:gridCol w="1255828"/>
                <a:gridCol w="1284370"/>
                <a:gridCol w="1466321"/>
              </a:tblGrid>
              <a:tr h="78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Lunes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Martes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Miércoles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Jueves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Viernes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Sábado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Domingo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7 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17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23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27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3842733"/>
            <a:ext cx="627912" cy="627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5506985" y="3842733"/>
            <a:ext cx="957677" cy="846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119" y="2310036"/>
            <a:ext cx="739664" cy="741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489" y="4488367"/>
            <a:ext cx="947280" cy="94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865" y="3208311"/>
            <a:ext cx="920935" cy="6344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865" y="2417597"/>
            <a:ext cx="920935" cy="634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350" y="3899808"/>
            <a:ext cx="920935" cy="6344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350" y="4675050"/>
            <a:ext cx="920935" cy="634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70" y="2994944"/>
            <a:ext cx="4277131" cy="847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669" y="2994944"/>
            <a:ext cx="4277131" cy="84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Días y meses del año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049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When</a:t>
            </a:r>
            <a:r>
              <a:rPr lang="es-ES_tradnl" dirty="0" smtClean="0"/>
              <a:t> do </a:t>
            </a:r>
            <a:r>
              <a:rPr lang="es-ES_tradnl" dirty="0" err="1" smtClean="0"/>
              <a:t>you</a:t>
            </a:r>
            <a:r>
              <a:rPr lang="es-ES_tradnl" dirty="0" smtClean="0"/>
              <a:t>…?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Practice</a:t>
            </a:r>
            <a:r>
              <a:rPr lang="es-ES_tradnl" dirty="0" smtClean="0"/>
              <a:t> a sport.</a:t>
            </a:r>
          </a:p>
          <a:p>
            <a:pPr marL="0" indent="0">
              <a:buNone/>
            </a:pPr>
            <a:r>
              <a:rPr lang="es-ES_tradnl" dirty="0" smtClean="0"/>
              <a:t>Practico deportes…</a:t>
            </a:r>
          </a:p>
          <a:p>
            <a:r>
              <a:rPr lang="es-ES_tradnl" dirty="0" smtClean="0"/>
              <a:t>Play video </a:t>
            </a:r>
            <a:r>
              <a:rPr lang="es-ES_tradnl" dirty="0" err="1" smtClean="0"/>
              <a:t>games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Juego video juegos…</a:t>
            </a:r>
          </a:p>
          <a:p>
            <a:r>
              <a:rPr lang="es-ES_tradnl" dirty="0" err="1" smtClean="0"/>
              <a:t>Sleep</a:t>
            </a:r>
            <a:r>
              <a:rPr lang="es-ES_tradnl" dirty="0" smtClean="0"/>
              <a:t> in.</a:t>
            </a:r>
          </a:p>
          <a:p>
            <a:pPr marL="0" indent="0">
              <a:buNone/>
            </a:pPr>
            <a:r>
              <a:rPr lang="es-ES_tradnl" dirty="0" smtClean="0"/>
              <a:t>Duermo hasta el tarde….</a:t>
            </a:r>
          </a:p>
          <a:p>
            <a:r>
              <a:rPr lang="es-ES_tradnl" dirty="0" smtClean="0"/>
              <a:t>Do </a:t>
            </a:r>
            <a:r>
              <a:rPr lang="es-ES_tradnl" dirty="0" err="1" smtClean="0"/>
              <a:t>Homework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Hago mi tarea….</a:t>
            </a:r>
          </a:p>
          <a:p>
            <a:r>
              <a:rPr lang="es-ES_tradnl" dirty="0" err="1" smtClean="0"/>
              <a:t>Spend</a:t>
            </a:r>
            <a:r>
              <a:rPr lang="es-ES_tradnl" dirty="0" smtClean="0"/>
              <a:t> time </a:t>
            </a:r>
            <a:r>
              <a:rPr lang="es-ES_tradnl" dirty="0" err="1" smtClean="0"/>
              <a:t>with</a:t>
            </a:r>
            <a:r>
              <a:rPr lang="es-ES_tradnl" dirty="0" smtClean="0"/>
              <a:t> </a:t>
            </a:r>
            <a:r>
              <a:rPr lang="es-ES_tradnl" dirty="0" err="1" smtClean="0"/>
              <a:t>friends</a:t>
            </a:r>
            <a:r>
              <a:rPr lang="es-ES_tradnl" dirty="0" smtClean="0"/>
              <a:t>.</a:t>
            </a:r>
          </a:p>
          <a:p>
            <a:pPr marL="0" indent="0">
              <a:buNone/>
            </a:pPr>
            <a:r>
              <a:rPr lang="es-ES_tradnl" dirty="0" smtClean="0"/>
              <a:t>Paso un rato con mis amigos…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192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66278"/>
              </p:ext>
            </p:extLst>
          </p:nvPr>
        </p:nvGraphicFramePr>
        <p:xfrm>
          <a:off x="114167" y="1492688"/>
          <a:ext cx="9029832" cy="468422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4578"/>
                <a:gridCol w="1255829"/>
                <a:gridCol w="1412806"/>
                <a:gridCol w="1270100"/>
                <a:gridCol w="1255828"/>
                <a:gridCol w="1284370"/>
                <a:gridCol w="1466321"/>
              </a:tblGrid>
              <a:tr h="780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Lunes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Martes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Miércoles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Jueves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Viernes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Sábado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 smtClean="0"/>
                        <a:t>Domingo</a:t>
                      </a:r>
                    </a:p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7 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17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19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22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23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24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25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26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27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28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704"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29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30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 smtClean="0"/>
                    </a:p>
                    <a:p>
                      <a:r>
                        <a:rPr lang="es-ES_tradnl" sz="2000" dirty="0" smtClean="0"/>
                        <a:t>31</a:t>
                      </a:r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_tradnl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2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Días de celebraciones </a:t>
            </a:r>
            <a:endParaRPr lang="es-ES_trad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3307080" cy="147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524000"/>
            <a:ext cx="4206875" cy="155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05287"/>
            <a:ext cx="3227291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4525" y="4205287"/>
            <a:ext cx="4521200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810" y="3168952"/>
            <a:ext cx="59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Sat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95987"/>
            <a:ext cx="71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Thur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9" name="TextBox 8"/>
          <p:cNvSpPr txBox="1"/>
          <p:nvPr/>
        </p:nvSpPr>
        <p:spPr>
          <a:xfrm>
            <a:off x="4886476" y="6059714"/>
            <a:ext cx="5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Fri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4620381" y="3289905"/>
            <a:ext cx="6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 smtClean="0"/>
              <a:t>Mon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7647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Calendar </a:t>
            </a:r>
            <a:r>
              <a:rPr lang="es-ES_tradnl" dirty="0" err="1" smtClean="0"/>
              <a:t>Activity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will be assigned a month to do research on!</a:t>
            </a:r>
          </a:p>
          <a:p>
            <a:r>
              <a:rPr lang="en-US" dirty="0" smtClean="0"/>
              <a:t>Go to </a:t>
            </a:r>
            <a:r>
              <a:rPr lang="en-US" dirty="0" err="1" smtClean="0"/>
              <a:t>Señor</a:t>
            </a:r>
            <a:r>
              <a:rPr lang="en-US" dirty="0" smtClean="0"/>
              <a:t> Deans Website: Go to my </a:t>
            </a:r>
            <a:r>
              <a:rPr lang="en-US" dirty="0" err="1" smtClean="0"/>
              <a:t>draggo</a:t>
            </a:r>
            <a:r>
              <a:rPr lang="en-US" dirty="0" smtClean="0"/>
              <a:t> account: click on the tab “Classroom”: and then the link in Holidays!</a:t>
            </a:r>
          </a:p>
          <a:p>
            <a:endParaRPr lang="en-US" dirty="0" smtClean="0"/>
          </a:p>
          <a:p>
            <a:r>
              <a:rPr lang="en-US" dirty="0" smtClean="0"/>
              <a:t>Choose 3 holidays to research and share with the class.</a:t>
            </a:r>
          </a:p>
          <a:p>
            <a:r>
              <a:rPr lang="en-US" dirty="0" smtClean="0"/>
              <a:t>(Groups of two will choose 2 each!)</a:t>
            </a:r>
          </a:p>
          <a:p>
            <a:endParaRPr lang="en-US" dirty="0" smtClean="0"/>
          </a:p>
          <a:p>
            <a:r>
              <a:rPr lang="en-US" dirty="0" smtClean="0"/>
              <a:t>Make a calendar on paper or shared in a </a:t>
            </a:r>
            <a:r>
              <a:rPr lang="en-US" dirty="0" err="1" smtClean="0"/>
              <a:t>google</a:t>
            </a:r>
            <a:r>
              <a:rPr lang="en-US" dirty="0" smtClean="0"/>
              <a:t> doc. Put in your 3 Spanish holidays and any other holidays we have that month in America.</a:t>
            </a:r>
          </a:p>
          <a:p>
            <a:endParaRPr lang="en-US" dirty="0" smtClean="0"/>
          </a:p>
          <a:p>
            <a:r>
              <a:rPr lang="en-US" dirty="0" smtClean="0"/>
              <a:t>Prepare to share your holidays using the sentence frame from yesterday </a:t>
            </a:r>
          </a:p>
          <a:p>
            <a:r>
              <a:rPr lang="en-US" u="sng" dirty="0" smtClean="0"/>
              <a:t>__Holiday____</a:t>
            </a:r>
            <a:r>
              <a:rPr lang="en-US" dirty="0" smtClean="0"/>
              <a:t> </a:t>
            </a:r>
            <a:r>
              <a:rPr lang="es-ES_tradnl" dirty="0" smtClean="0"/>
              <a:t>es </a:t>
            </a:r>
            <a:r>
              <a:rPr lang="es-ES_tradnl" dirty="0"/>
              <a:t>____</a:t>
            </a:r>
            <a:r>
              <a:rPr lang="es-ES_tradnl" u="sng" dirty="0"/>
              <a:t>Día </a:t>
            </a:r>
            <a:r>
              <a:rPr lang="es-ES_tradnl" dirty="0"/>
              <a:t>___ el ___</a:t>
            </a:r>
            <a:r>
              <a:rPr lang="es-ES_tradnl" u="sng" dirty="0"/>
              <a:t>Numero</a:t>
            </a:r>
            <a:r>
              <a:rPr lang="es-ES_tradnl" dirty="0"/>
              <a:t>___ de __</a:t>
            </a:r>
            <a:r>
              <a:rPr lang="es-ES_tradnl" u="sng" dirty="0"/>
              <a:t>Mes</a:t>
            </a:r>
            <a:r>
              <a:rPr lang="es-ES_tradnl" dirty="0"/>
              <a:t>__.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20377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Months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36638"/>
            <a:ext cx="3931920" cy="639762"/>
          </a:xfrm>
        </p:spPr>
        <p:txBody>
          <a:bodyPr>
            <a:normAutofit/>
          </a:bodyPr>
          <a:lstStyle/>
          <a:p>
            <a:r>
              <a:rPr lang="es-ES_tradnl" sz="2000" b="1" dirty="0" smtClean="0"/>
              <a:t>P 3</a:t>
            </a:r>
            <a:endParaRPr lang="es-ES_tradnl" sz="2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9150" y="1701847"/>
            <a:ext cx="3200400" cy="5156153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Adrianne</a:t>
            </a:r>
            <a:r>
              <a:rPr lang="es-ES_tradnl" dirty="0" smtClean="0"/>
              <a:t>: Enero</a:t>
            </a:r>
          </a:p>
          <a:p>
            <a:r>
              <a:rPr lang="es-ES_tradnl" dirty="0" smtClean="0"/>
              <a:t>Ben: Febrero</a:t>
            </a:r>
          </a:p>
          <a:p>
            <a:r>
              <a:rPr lang="es-ES_tradnl" dirty="0" err="1" smtClean="0"/>
              <a:t>Angelika</a:t>
            </a:r>
            <a:r>
              <a:rPr lang="es-ES_tradnl" dirty="0" smtClean="0"/>
              <a:t>: Marzo</a:t>
            </a:r>
          </a:p>
          <a:p>
            <a:r>
              <a:rPr lang="es-ES_tradnl" dirty="0" err="1" smtClean="0"/>
              <a:t>Brendan</a:t>
            </a:r>
            <a:r>
              <a:rPr lang="es-ES_tradnl" dirty="0" smtClean="0"/>
              <a:t>: Abril</a:t>
            </a:r>
          </a:p>
          <a:p>
            <a:r>
              <a:rPr lang="es-ES_tradnl" dirty="0" err="1" smtClean="0"/>
              <a:t>Kaitlyn</a:t>
            </a:r>
            <a:r>
              <a:rPr lang="es-ES_tradnl" dirty="0" smtClean="0"/>
              <a:t>: Mayo</a:t>
            </a:r>
          </a:p>
          <a:p>
            <a:r>
              <a:rPr lang="es-ES_tradnl" dirty="0" err="1" smtClean="0"/>
              <a:t>Gavin</a:t>
            </a:r>
            <a:r>
              <a:rPr lang="es-ES_tradnl" dirty="0" smtClean="0"/>
              <a:t>: Junio</a:t>
            </a:r>
          </a:p>
          <a:p>
            <a:r>
              <a:rPr lang="es-ES_tradnl" dirty="0" smtClean="0"/>
              <a:t>Julia: Julio</a:t>
            </a:r>
          </a:p>
          <a:p>
            <a:r>
              <a:rPr lang="es-ES_tradnl" dirty="0" smtClean="0"/>
              <a:t>Anna: Agosto</a:t>
            </a:r>
          </a:p>
          <a:p>
            <a:r>
              <a:rPr lang="es-ES_tradnl" dirty="0" smtClean="0"/>
              <a:t>Diana: Septiembre</a:t>
            </a:r>
          </a:p>
          <a:p>
            <a:r>
              <a:rPr lang="es-ES_tradnl" dirty="0" err="1" smtClean="0"/>
              <a:t>Armina</a:t>
            </a:r>
            <a:r>
              <a:rPr lang="es-ES_tradnl" dirty="0" smtClean="0"/>
              <a:t>: Octubre</a:t>
            </a:r>
          </a:p>
          <a:p>
            <a:r>
              <a:rPr lang="es-ES_tradnl" dirty="0" smtClean="0"/>
              <a:t>Lance: Noviembre</a:t>
            </a:r>
          </a:p>
          <a:p>
            <a:r>
              <a:rPr lang="es-ES_tradnl" dirty="0" err="1" smtClean="0"/>
              <a:t>Amarallis</a:t>
            </a:r>
            <a:r>
              <a:rPr lang="es-ES_tradnl" dirty="0" smtClean="0"/>
              <a:t>: </a:t>
            </a:r>
            <a:r>
              <a:rPr lang="es-ES_tradnl" dirty="0" smtClean="0">
                <a:solidFill>
                  <a:srgbClr val="292934"/>
                </a:solidFill>
              </a:rPr>
              <a:t>Diciembre</a:t>
            </a:r>
            <a:endParaRPr lang="es-ES_tradnl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00016" y="91440"/>
            <a:ext cx="3200400" cy="548640"/>
          </a:xfrm>
        </p:spPr>
        <p:txBody>
          <a:bodyPr>
            <a:normAutofit/>
          </a:bodyPr>
          <a:lstStyle/>
          <a:p>
            <a:r>
              <a:rPr lang="es-ES_tradnl" sz="2000" dirty="0" smtClean="0"/>
              <a:t>P 5</a:t>
            </a:r>
            <a:endParaRPr lang="es-ES_tradnl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0016" y="541420"/>
            <a:ext cx="3200400" cy="6112170"/>
          </a:xfrm>
        </p:spPr>
        <p:txBody>
          <a:bodyPr>
            <a:normAutofit fontScale="92500" lnSpcReduction="20000"/>
          </a:bodyPr>
          <a:lstStyle/>
          <a:p>
            <a:r>
              <a:rPr lang="es-ES_tradnl" u="sng" dirty="0" smtClean="0"/>
              <a:t>Antonio: Enero</a:t>
            </a:r>
          </a:p>
          <a:p>
            <a:r>
              <a:rPr lang="es-ES_tradnl" u="sng" dirty="0" smtClean="0"/>
              <a:t>Bella: Enero</a:t>
            </a:r>
          </a:p>
          <a:p>
            <a:r>
              <a:rPr lang="es-ES_tradnl" dirty="0" smtClean="0"/>
              <a:t>Jack: Febrero</a:t>
            </a:r>
          </a:p>
          <a:p>
            <a:r>
              <a:rPr lang="es-ES_tradnl" u="sng" dirty="0" smtClean="0"/>
              <a:t>Dani: Marzo</a:t>
            </a:r>
          </a:p>
          <a:p>
            <a:r>
              <a:rPr lang="es-ES_tradnl" u="sng" dirty="0" smtClean="0"/>
              <a:t>Dana: Marzo</a:t>
            </a:r>
          </a:p>
          <a:p>
            <a:r>
              <a:rPr lang="es-ES_tradnl" dirty="0" err="1" smtClean="0"/>
              <a:t>Jamila</a:t>
            </a:r>
            <a:r>
              <a:rPr lang="es-ES_tradnl" dirty="0" smtClean="0"/>
              <a:t>: Abril</a:t>
            </a:r>
          </a:p>
          <a:p>
            <a:r>
              <a:rPr lang="es-ES_tradnl" u="sng" dirty="0" err="1" smtClean="0"/>
              <a:t>Dailin</a:t>
            </a:r>
            <a:r>
              <a:rPr lang="es-ES_tradnl" u="sng" dirty="0" smtClean="0"/>
              <a:t>: Mayo</a:t>
            </a:r>
          </a:p>
          <a:p>
            <a:r>
              <a:rPr lang="es-ES_tradnl" u="sng" dirty="0" err="1" smtClean="0"/>
              <a:t>Sielski</a:t>
            </a:r>
            <a:r>
              <a:rPr lang="es-ES_tradnl" u="sng" dirty="0" smtClean="0"/>
              <a:t>: Mayo</a:t>
            </a:r>
          </a:p>
          <a:p>
            <a:r>
              <a:rPr lang="es-ES_tradnl" dirty="0" smtClean="0"/>
              <a:t>John: Junio</a:t>
            </a:r>
          </a:p>
          <a:p>
            <a:r>
              <a:rPr lang="es-ES_tradnl" u="sng" dirty="0" err="1" smtClean="0"/>
              <a:t>Cassie</a:t>
            </a:r>
            <a:r>
              <a:rPr lang="es-ES_tradnl" u="sng" dirty="0" smtClean="0"/>
              <a:t>: Julio</a:t>
            </a:r>
          </a:p>
          <a:p>
            <a:r>
              <a:rPr lang="es-ES_tradnl" u="sng" dirty="0" smtClean="0"/>
              <a:t>Julia: Julio</a:t>
            </a:r>
          </a:p>
          <a:p>
            <a:r>
              <a:rPr lang="es-ES_tradnl" dirty="0" smtClean="0"/>
              <a:t> Amanda: Agosto </a:t>
            </a:r>
          </a:p>
          <a:p>
            <a:r>
              <a:rPr lang="es-ES_tradnl" dirty="0" err="1" smtClean="0"/>
              <a:t>Milica</a:t>
            </a:r>
            <a:r>
              <a:rPr lang="es-ES_tradnl" dirty="0" smtClean="0"/>
              <a:t>: Septiembre</a:t>
            </a:r>
          </a:p>
          <a:p>
            <a:r>
              <a:rPr lang="es-ES_tradnl" u="sng" dirty="0" smtClean="0"/>
              <a:t>Andrea: Octubre</a:t>
            </a:r>
          </a:p>
          <a:p>
            <a:r>
              <a:rPr lang="es-ES_tradnl" u="sng" dirty="0" smtClean="0"/>
              <a:t>Sarah: Octubre</a:t>
            </a:r>
          </a:p>
          <a:p>
            <a:r>
              <a:rPr lang="es-ES_tradnl" dirty="0" smtClean="0"/>
              <a:t> </a:t>
            </a:r>
            <a:r>
              <a:rPr lang="es-ES_tradnl" u="sng" dirty="0" err="1" smtClean="0"/>
              <a:t>Ginane</a:t>
            </a:r>
            <a:r>
              <a:rPr lang="es-ES_tradnl" u="sng" dirty="0" smtClean="0"/>
              <a:t>: Noviembre</a:t>
            </a:r>
          </a:p>
          <a:p>
            <a:r>
              <a:rPr lang="es-ES_tradnl" u="sng" dirty="0" err="1" smtClean="0"/>
              <a:t>Stephani</a:t>
            </a:r>
            <a:r>
              <a:rPr lang="es-ES_tradnl" u="sng" dirty="0" smtClean="0"/>
              <a:t>: </a:t>
            </a:r>
            <a:r>
              <a:rPr lang="es-ES_tradnl" u="sng" dirty="0"/>
              <a:t>Noviembre </a:t>
            </a:r>
            <a:endParaRPr lang="es-ES_tradnl" u="sng" dirty="0" smtClean="0"/>
          </a:p>
          <a:p>
            <a:r>
              <a:rPr lang="es-ES_tradnl" dirty="0" err="1" smtClean="0"/>
              <a:t>Stirlews</a:t>
            </a:r>
            <a:r>
              <a:rPr lang="es-ES_tradnl" dirty="0" smtClean="0"/>
              <a:t>: Diciembre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233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r>
              <a:rPr lang="es-ES_tradnl" dirty="0" err="1" smtClean="0"/>
              <a:t>Letters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0248" y="1204119"/>
            <a:ext cx="3931920" cy="639762"/>
          </a:xfrm>
        </p:spPr>
        <p:txBody>
          <a:bodyPr/>
          <a:lstStyle/>
          <a:p>
            <a:r>
              <a:rPr lang="es-ES_tradnl" dirty="0" smtClean="0"/>
              <a:t>P 6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9150" y="1701847"/>
            <a:ext cx="3200400" cy="5004545"/>
          </a:xfrm>
        </p:spPr>
        <p:txBody>
          <a:bodyPr>
            <a:normAutofit/>
          </a:bodyPr>
          <a:lstStyle/>
          <a:p>
            <a:r>
              <a:rPr lang="es-ES_tradnl" dirty="0" err="1" smtClean="0"/>
              <a:t>Angel</a:t>
            </a:r>
            <a:r>
              <a:rPr lang="es-ES_tradnl" dirty="0" smtClean="0"/>
              <a:t>: Enero</a:t>
            </a:r>
          </a:p>
          <a:p>
            <a:r>
              <a:rPr lang="es-ES_tradnl" dirty="0" err="1" smtClean="0"/>
              <a:t>Nikolina</a:t>
            </a:r>
            <a:r>
              <a:rPr lang="es-ES_tradnl" dirty="0" smtClean="0"/>
              <a:t>: Febrero</a:t>
            </a:r>
          </a:p>
          <a:p>
            <a:r>
              <a:rPr lang="es-ES_tradnl" dirty="0" err="1" smtClean="0"/>
              <a:t>Alyssa</a:t>
            </a:r>
            <a:r>
              <a:rPr lang="es-ES_tradnl" dirty="0" smtClean="0"/>
              <a:t>: Marzo</a:t>
            </a:r>
          </a:p>
          <a:p>
            <a:r>
              <a:rPr lang="es-ES_tradnl" dirty="0" err="1" smtClean="0"/>
              <a:t>Sharmaine</a:t>
            </a:r>
            <a:r>
              <a:rPr lang="es-ES_tradnl" dirty="0" smtClean="0"/>
              <a:t>: Abril</a:t>
            </a:r>
          </a:p>
          <a:p>
            <a:r>
              <a:rPr lang="es-ES_tradnl" dirty="0" smtClean="0"/>
              <a:t>Michael: Mayo</a:t>
            </a:r>
          </a:p>
          <a:p>
            <a:r>
              <a:rPr lang="es-ES_tradnl" dirty="0" smtClean="0"/>
              <a:t>Kevin: Junio</a:t>
            </a:r>
          </a:p>
          <a:p>
            <a:r>
              <a:rPr lang="es-ES_tradnl" dirty="0" smtClean="0"/>
              <a:t>Matthew: Julio</a:t>
            </a:r>
          </a:p>
          <a:p>
            <a:r>
              <a:rPr lang="es-ES_tradnl" dirty="0" err="1" smtClean="0"/>
              <a:t>Blaze</a:t>
            </a:r>
            <a:r>
              <a:rPr lang="es-ES_tradnl" dirty="0" smtClean="0"/>
              <a:t>: Agosto </a:t>
            </a:r>
          </a:p>
          <a:p>
            <a:r>
              <a:rPr lang="es-ES_tradnl" dirty="0" smtClean="0"/>
              <a:t>Tyler: Septiembre</a:t>
            </a:r>
          </a:p>
          <a:p>
            <a:r>
              <a:rPr lang="es-ES_tradnl" dirty="0" err="1" smtClean="0"/>
              <a:t>Valerie</a:t>
            </a:r>
            <a:r>
              <a:rPr lang="es-ES_tradnl" dirty="0" smtClean="0"/>
              <a:t>: Octubre</a:t>
            </a:r>
          </a:p>
          <a:p>
            <a:r>
              <a:rPr lang="es-ES_tradnl" dirty="0" err="1" smtClean="0"/>
              <a:t>Mia</a:t>
            </a:r>
            <a:r>
              <a:rPr lang="es-ES_tradnl" dirty="0" smtClean="0"/>
              <a:t>: Noviembre</a:t>
            </a:r>
            <a:endParaRPr lang="es-ES_trad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00016" y="884238"/>
            <a:ext cx="3931920" cy="639762"/>
          </a:xfrm>
        </p:spPr>
        <p:txBody>
          <a:bodyPr/>
          <a:lstStyle/>
          <a:p>
            <a:r>
              <a:rPr lang="es-ES_tradnl" dirty="0" smtClean="0"/>
              <a:t>P 7</a:t>
            </a:r>
            <a:endParaRPr lang="es-ES_tradnl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4861856"/>
          </a:xfrm>
        </p:spPr>
        <p:txBody>
          <a:bodyPr>
            <a:normAutofit/>
          </a:bodyPr>
          <a:lstStyle/>
          <a:p>
            <a:r>
              <a:rPr lang="es-ES_tradnl" dirty="0" smtClean="0"/>
              <a:t>Amanda: Enero </a:t>
            </a:r>
          </a:p>
          <a:p>
            <a:r>
              <a:rPr lang="es-ES_tradnl" dirty="0" smtClean="0"/>
              <a:t>Olimpia: Febrero</a:t>
            </a:r>
          </a:p>
          <a:p>
            <a:r>
              <a:rPr lang="es-ES_tradnl" dirty="0" smtClean="0"/>
              <a:t>Kennedy: Marzo</a:t>
            </a:r>
          </a:p>
          <a:p>
            <a:r>
              <a:rPr lang="es-ES_tradnl" dirty="0" err="1" smtClean="0"/>
              <a:t>Olsi</a:t>
            </a:r>
            <a:r>
              <a:rPr lang="es-ES_tradnl" dirty="0" smtClean="0"/>
              <a:t>: Abril</a:t>
            </a:r>
          </a:p>
          <a:p>
            <a:r>
              <a:rPr lang="es-ES_tradnl" dirty="0" smtClean="0"/>
              <a:t>Miriam: Mayo</a:t>
            </a:r>
          </a:p>
          <a:p>
            <a:r>
              <a:rPr lang="es-ES_tradnl" dirty="0" err="1" smtClean="0"/>
              <a:t>Roman</a:t>
            </a:r>
            <a:r>
              <a:rPr lang="es-ES_tradnl" dirty="0" smtClean="0"/>
              <a:t>: Junio</a:t>
            </a:r>
          </a:p>
          <a:p>
            <a:r>
              <a:rPr lang="es-ES_tradnl" dirty="0" err="1" smtClean="0"/>
              <a:t>Erin</a:t>
            </a:r>
            <a:r>
              <a:rPr lang="es-ES_tradnl" dirty="0" smtClean="0"/>
              <a:t>: Julio</a:t>
            </a:r>
          </a:p>
          <a:p>
            <a:r>
              <a:rPr lang="es-ES_tradnl" dirty="0" err="1" smtClean="0"/>
              <a:t>Ivy</a:t>
            </a:r>
            <a:r>
              <a:rPr lang="es-ES_tradnl" dirty="0" smtClean="0"/>
              <a:t>: Agosto</a:t>
            </a:r>
          </a:p>
          <a:p>
            <a:r>
              <a:rPr lang="es-ES_tradnl" dirty="0" smtClean="0"/>
              <a:t>Julia: Septiembre</a:t>
            </a:r>
          </a:p>
          <a:p>
            <a:r>
              <a:rPr lang="es-ES_tradnl" dirty="0" err="1" smtClean="0"/>
              <a:t>Katarina</a:t>
            </a:r>
            <a:r>
              <a:rPr lang="es-ES_tradnl" dirty="0" smtClean="0"/>
              <a:t>: Octubre</a:t>
            </a:r>
          </a:p>
          <a:p>
            <a:r>
              <a:rPr lang="es-ES_tradnl" dirty="0" err="1" smtClean="0"/>
              <a:t>Rann</a:t>
            </a:r>
            <a:r>
              <a:rPr lang="es-ES_tradnl" dirty="0" smtClean="0"/>
              <a:t>: Noviembre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96622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Class</a:t>
            </a:r>
            <a:r>
              <a:rPr lang="es-ES_tradnl" dirty="0" smtClean="0"/>
              <a:t> </a:t>
            </a:r>
            <a:r>
              <a:rPr lang="es-ES_tradnl" dirty="0" err="1" smtClean="0"/>
              <a:t>Letters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57867" y="1117723"/>
            <a:ext cx="3931920" cy="639762"/>
          </a:xfrm>
        </p:spPr>
        <p:txBody>
          <a:bodyPr/>
          <a:lstStyle/>
          <a:p>
            <a:r>
              <a:rPr lang="es-ES_tradnl" dirty="0" smtClean="0"/>
              <a:t>P 8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9149" y="1701847"/>
            <a:ext cx="4418225" cy="5004546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err="1" smtClean="0"/>
              <a:t>Will</a:t>
            </a:r>
            <a:r>
              <a:rPr lang="es-ES_tradnl" dirty="0" smtClean="0"/>
              <a:t>: Enero</a:t>
            </a:r>
          </a:p>
          <a:p>
            <a:r>
              <a:rPr lang="es-ES_tradnl" dirty="0" err="1" smtClean="0"/>
              <a:t>Kris</a:t>
            </a:r>
            <a:r>
              <a:rPr lang="es-ES_tradnl" dirty="0" smtClean="0"/>
              <a:t>: Febrero</a:t>
            </a:r>
          </a:p>
          <a:p>
            <a:r>
              <a:rPr lang="es-ES_tradnl" dirty="0" err="1" smtClean="0"/>
              <a:t>Adrian</a:t>
            </a:r>
            <a:r>
              <a:rPr lang="es-ES_tradnl" dirty="0" smtClean="0"/>
              <a:t>: Marzo</a:t>
            </a:r>
          </a:p>
          <a:p>
            <a:r>
              <a:rPr lang="es-ES_tradnl" dirty="0" smtClean="0"/>
              <a:t>Don </a:t>
            </a:r>
            <a:r>
              <a:rPr lang="es-ES_tradnl" dirty="0" err="1" smtClean="0"/>
              <a:t>Evan</a:t>
            </a:r>
            <a:r>
              <a:rPr lang="es-ES_tradnl" dirty="0" smtClean="0"/>
              <a:t>: Abril</a:t>
            </a:r>
          </a:p>
          <a:p>
            <a:r>
              <a:rPr lang="es-ES_tradnl" dirty="0" smtClean="0"/>
              <a:t>Clare: Mayo</a:t>
            </a:r>
          </a:p>
          <a:p>
            <a:r>
              <a:rPr lang="es-ES_tradnl" dirty="0" smtClean="0"/>
              <a:t>PJ: Junio</a:t>
            </a:r>
          </a:p>
          <a:p>
            <a:r>
              <a:rPr lang="es-ES_tradnl" dirty="0" smtClean="0"/>
              <a:t>JP: Julio</a:t>
            </a:r>
          </a:p>
          <a:p>
            <a:r>
              <a:rPr lang="es-ES_tradnl" u="sng" dirty="0" smtClean="0"/>
              <a:t>Konrad: Agosto</a:t>
            </a:r>
          </a:p>
          <a:p>
            <a:r>
              <a:rPr lang="es-ES_tradnl" u="sng" dirty="0" err="1" smtClean="0"/>
              <a:t>Jelena</a:t>
            </a:r>
            <a:r>
              <a:rPr lang="es-ES_tradnl" u="sng" dirty="0" smtClean="0"/>
              <a:t>: Agosto</a:t>
            </a:r>
          </a:p>
          <a:p>
            <a:r>
              <a:rPr lang="es-ES_tradnl" u="sng" dirty="0" smtClean="0"/>
              <a:t>Max: Septiembre</a:t>
            </a:r>
          </a:p>
          <a:p>
            <a:r>
              <a:rPr lang="es-ES_tradnl" u="sng" dirty="0" smtClean="0">
                <a:solidFill>
                  <a:srgbClr val="292934"/>
                </a:solidFill>
              </a:rPr>
              <a:t>Julia: Septiembre</a:t>
            </a:r>
          </a:p>
          <a:p>
            <a:r>
              <a:rPr lang="es-ES_tradnl" dirty="0" err="1" smtClean="0">
                <a:solidFill>
                  <a:srgbClr val="292934"/>
                </a:solidFill>
              </a:rPr>
              <a:t>Ethan</a:t>
            </a:r>
            <a:r>
              <a:rPr lang="es-ES_tradnl" dirty="0" smtClean="0">
                <a:solidFill>
                  <a:srgbClr val="292934"/>
                </a:solidFill>
              </a:rPr>
              <a:t>: Octubre</a:t>
            </a:r>
          </a:p>
          <a:p>
            <a:r>
              <a:rPr lang="es-ES_tradnl" dirty="0" smtClean="0">
                <a:solidFill>
                  <a:srgbClr val="292934"/>
                </a:solidFill>
              </a:rPr>
              <a:t>Ana: Noviembre</a:t>
            </a:r>
          </a:p>
          <a:p>
            <a:r>
              <a:rPr lang="es-ES_tradnl" dirty="0" smtClean="0">
                <a:solidFill>
                  <a:srgbClr val="292934"/>
                </a:solidFill>
              </a:rPr>
              <a:t>Jacob: Diciembre</a:t>
            </a:r>
            <a:endParaRPr lang="es-ES_tradnl" dirty="0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5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Palabras Claves</a:t>
            </a:r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1752600"/>
            <a:ext cx="2714625" cy="24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4" y="1524000"/>
            <a:ext cx="434657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93750" y="4826000"/>
            <a:ext cx="74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Día</a:t>
            </a:r>
            <a:endParaRPr lang="es-ES_tradn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27625" y="4095750"/>
            <a:ext cx="1635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/>
              <a:t>Semana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3849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870075"/>
            <a:ext cx="3054350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151023"/>
            <a:ext cx="3762375" cy="21198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62000" y="5032375"/>
            <a:ext cx="863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Mes</a:t>
            </a:r>
            <a:endParaRPr lang="es-ES_tradnl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84750" y="5016500"/>
            <a:ext cx="823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Año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850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Días de la semana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66636" cy="4876800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Lunes………… </a:t>
            </a:r>
            <a:r>
              <a:rPr lang="es-ES_tradnl" dirty="0" err="1" smtClean="0"/>
              <a:t>Monday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Martes……….. </a:t>
            </a:r>
            <a:r>
              <a:rPr lang="es-ES_tradnl" dirty="0" err="1" smtClean="0"/>
              <a:t>Tuesday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Miércoles……. </a:t>
            </a:r>
            <a:r>
              <a:rPr lang="es-ES_tradnl" dirty="0" err="1" smtClean="0"/>
              <a:t>Wednesday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Jueves………. </a:t>
            </a:r>
            <a:r>
              <a:rPr lang="es-ES_tradnl" dirty="0" err="1" smtClean="0"/>
              <a:t>Thursday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Viernes……… Friday</a:t>
            </a:r>
          </a:p>
          <a:p>
            <a:endParaRPr lang="es-ES_tradnl" dirty="0" smtClean="0"/>
          </a:p>
          <a:p>
            <a:r>
              <a:rPr lang="es-ES_tradnl" dirty="0" smtClean="0"/>
              <a:t>Sábado……… </a:t>
            </a:r>
            <a:r>
              <a:rPr lang="es-ES_tradnl" dirty="0" err="1" smtClean="0"/>
              <a:t>Saturday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Domingo……. </a:t>
            </a:r>
            <a:r>
              <a:rPr lang="es-ES_tradnl" dirty="0" err="1" smtClean="0"/>
              <a:t>Sunday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7" name="TextBox 6"/>
          <p:cNvSpPr txBox="1"/>
          <p:nvPr/>
        </p:nvSpPr>
        <p:spPr>
          <a:xfrm>
            <a:off x="4794980" y="831502"/>
            <a:ext cx="4095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/>
              <a:t>On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Spanish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calendars</a:t>
            </a:r>
            <a:r>
              <a:rPr lang="es-ES_tradnl" sz="2800" dirty="0" smtClean="0"/>
              <a:t>, Lunes(</a:t>
            </a:r>
            <a:r>
              <a:rPr lang="es-ES_tradnl" sz="2800" dirty="0" err="1"/>
              <a:t>M</a:t>
            </a:r>
            <a:r>
              <a:rPr lang="es-ES_tradnl" sz="2800" dirty="0" err="1" smtClean="0"/>
              <a:t>onday</a:t>
            </a:r>
            <a:r>
              <a:rPr lang="es-ES_tradnl" sz="2800" dirty="0" smtClean="0"/>
              <a:t>) </a:t>
            </a:r>
            <a:r>
              <a:rPr lang="es-ES_tradnl" sz="2800" dirty="0" err="1" smtClean="0"/>
              <a:t>is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first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day</a:t>
            </a:r>
            <a:r>
              <a:rPr lang="es-ES_tradnl" sz="2800" dirty="0" smtClean="0"/>
              <a:t> of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week</a:t>
            </a:r>
            <a:r>
              <a:rPr lang="es-ES_tradnl" sz="2800" dirty="0" smtClean="0"/>
              <a:t>! </a:t>
            </a:r>
            <a:r>
              <a:rPr lang="es-ES_tradnl" sz="2800" dirty="0" err="1" smtClean="0"/>
              <a:t>Instead</a:t>
            </a:r>
            <a:r>
              <a:rPr lang="es-ES_tradnl" sz="2800" dirty="0" smtClean="0"/>
              <a:t> of Domingo (</a:t>
            </a:r>
            <a:r>
              <a:rPr lang="es-ES_tradnl" sz="2800" dirty="0" err="1" smtClean="0"/>
              <a:t>Sunday</a:t>
            </a:r>
            <a:r>
              <a:rPr lang="es-ES_tradnl" sz="2800" dirty="0" smtClean="0"/>
              <a:t>) </a:t>
            </a:r>
            <a:r>
              <a:rPr lang="es-ES_tradnl" sz="2800" dirty="0" err="1" smtClean="0"/>
              <a:t>being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first</a:t>
            </a:r>
            <a:r>
              <a:rPr lang="es-ES_tradnl" sz="2800" dirty="0" smtClean="0"/>
              <a:t>.</a:t>
            </a:r>
          </a:p>
          <a:p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356697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Días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398" r="-5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80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Días</a:t>
            </a:r>
            <a:endParaRPr lang="es-ES_trad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49" r="-68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297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Video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hlinkClick r:id="rId2"/>
              </a:rPr>
              <a:t>https://www.youtube.com/watch?v=</a:t>
            </a:r>
            <a:r>
              <a:rPr lang="es-ES_tradnl" dirty="0" smtClean="0">
                <a:hlinkClick r:id="rId2"/>
              </a:rPr>
              <a:t>v7mm8MC1MgY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592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martes…..</a:t>
            </a:r>
            <a:endParaRPr lang="es-ES_tradnl" dirty="0"/>
          </a:p>
        </p:txBody>
      </p:sp>
      <p:pic>
        <p:nvPicPr>
          <p:cNvPr id="4" name="Content Placeholder 3" descr="Screen Shot 2015-09-03 at 4.45.4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12" r="-6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2681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214</TotalTime>
  <Words>685</Words>
  <Application>Microsoft Macintosh PowerPoint</Application>
  <PresentationFormat>On-screen Show (4:3)</PresentationFormat>
  <Paragraphs>290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Share your collage!</vt:lpstr>
      <vt:lpstr>Días y meses del año</vt:lpstr>
      <vt:lpstr>Palabras Claves</vt:lpstr>
      <vt:lpstr>PowerPoint Presentation</vt:lpstr>
      <vt:lpstr>Días de la semana </vt:lpstr>
      <vt:lpstr>Días</vt:lpstr>
      <vt:lpstr>Días</vt:lpstr>
      <vt:lpstr>Video</vt:lpstr>
      <vt:lpstr>El martes…..</vt:lpstr>
      <vt:lpstr>Los martes…</vt:lpstr>
      <vt:lpstr>Todos los días (de la semana) </vt:lpstr>
      <vt:lpstr>Nunca</vt:lpstr>
      <vt:lpstr>Meses del año</vt:lpstr>
      <vt:lpstr>Meses</vt:lpstr>
      <vt:lpstr>What is your birthday this year?</vt:lpstr>
      <vt:lpstr>Warm up</vt:lpstr>
      <vt:lpstr>PowerPoint Presentation</vt:lpstr>
      <vt:lpstr>PowerPoint Presentation</vt:lpstr>
      <vt:lpstr>Días</vt:lpstr>
      <vt:lpstr>When do you…?</vt:lpstr>
      <vt:lpstr>PowerPoint Presentation</vt:lpstr>
      <vt:lpstr>Días de celebraciones </vt:lpstr>
      <vt:lpstr>Calendar Activity</vt:lpstr>
      <vt:lpstr>Months</vt:lpstr>
      <vt:lpstr>Class Letters</vt:lpstr>
      <vt:lpstr>Class Letters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Días y meses del año</dc:title>
  <dc:creator>James Dean</dc:creator>
  <cp:lastModifiedBy>James Dean</cp:lastModifiedBy>
  <cp:revision>19</cp:revision>
  <dcterms:created xsi:type="dcterms:W3CDTF">2015-09-03T21:20:26Z</dcterms:created>
  <dcterms:modified xsi:type="dcterms:W3CDTF">2015-09-11T14:28:21Z</dcterms:modified>
</cp:coreProperties>
</file>