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77562-0D5E-AE4C-A877-A6ADDAA5BE2F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ED351-C2A7-B540-826F-4FCE2182D15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768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2187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715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24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488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987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738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122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80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272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203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871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513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F3E39-B8AA-4449-9E9C-D6878CC60D86}" type="datetimeFigureOut">
              <a:rPr lang="en-US" smtClean="0"/>
              <a:t>4/6/16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2FAA-402C-9A42-9B80-77DA9042B02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511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1673" y="1649507"/>
            <a:ext cx="3676469" cy="371246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s-ES_tradnl" dirty="0" smtClean="0"/>
              <a:t>Hasta </a:t>
            </a:r>
            <a:r>
              <a:rPr lang="es-ES_tradnl" dirty="0" smtClean="0"/>
              <a:t>mañana:</a:t>
            </a:r>
            <a:endParaRPr lang="es-ES_tradnl" dirty="0" smtClean="0"/>
          </a:p>
          <a:p>
            <a:pPr marL="514350" indent="-514350">
              <a:buAutoNum type="arabicPeriod"/>
            </a:pPr>
            <a:r>
              <a:rPr lang="es-ES_tradnl" dirty="0" smtClean="0"/>
              <a:t>Hasta </a:t>
            </a:r>
            <a:r>
              <a:rPr lang="es-ES_tradnl" dirty="0" smtClean="0"/>
              <a:t>luego:</a:t>
            </a:r>
            <a:endParaRPr lang="es-ES_tradnl" dirty="0" smtClean="0"/>
          </a:p>
          <a:p>
            <a:pPr marL="514350" indent="-514350">
              <a:buAutoNum type="arabicPeriod"/>
            </a:pPr>
            <a:r>
              <a:rPr lang="es-ES_tradnl" dirty="0" smtClean="0"/>
              <a:t>Buenas </a:t>
            </a:r>
            <a:r>
              <a:rPr lang="es-ES_tradnl" dirty="0" smtClean="0"/>
              <a:t>Noches:</a:t>
            </a:r>
            <a:endParaRPr lang="es-ES_tradnl" dirty="0" smtClean="0"/>
          </a:p>
          <a:p>
            <a:pPr marL="514350" indent="-514350">
              <a:buAutoNum type="arabicPeriod"/>
            </a:pPr>
            <a:r>
              <a:rPr lang="es-ES_tradnl" dirty="0" smtClean="0"/>
              <a:t>Buenos </a:t>
            </a:r>
            <a:r>
              <a:rPr lang="es-ES_tradnl" dirty="0" smtClean="0"/>
              <a:t>días:</a:t>
            </a:r>
            <a:endParaRPr lang="es-ES_tradnl" dirty="0" smtClean="0"/>
          </a:p>
          <a:p>
            <a:pPr marL="514350" indent="-514350">
              <a:buAutoNum type="arabicPeriod"/>
            </a:pPr>
            <a:r>
              <a:rPr lang="es-ES_tradnl" dirty="0" smtClean="0"/>
              <a:t>Chau:</a:t>
            </a:r>
            <a:endParaRPr lang="es-ES_tradnl" dirty="0" smtClean="0"/>
          </a:p>
          <a:p>
            <a:pPr marL="514350" indent="-514350">
              <a:buAutoNum type="arabicPeriod"/>
            </a:pPr>
            <a:r>
              <a:rPr lang="es-ES_tradnl" dirty="0" smtClean="0"/>
              <a:t>¿Cómo está</a:t>
            </a:r>
            <a:r>
              <a:rPr lang="es-ES_tradnl" dirty="0" smtClean="0"/>
              <a:t>?:</a:t>
            </a:r>
            <a:endParaRPr lang="es-ES_tradnl" dirty="0" smtClean="0"/>
          </a:p>
          <a:p>
            <a:pPr marL="514350" indent="-514350">
              <a:buAutoNum type="arabicPeriod"/>
            </a:pPr>
            <a:r>
              <a:rPr lang="es-ES_tradnl" dirty="0" smtClean="0"/>
              <a:t>¿Qué tal</a:t>
            </a:r>
            <a:r>
              <a:rPr lang="es-ES_tradnl" dirty="0" smtClean="0"/>
              <a:t>?:</a:t>
            </a:r>
            <a:endParaRPr lang="es-ES_tradnl" dirty="0" smtClean="0"/>
          </a:p>
          <a:p>
            <a:pPr marL="514350" indent="-514350">
              <a:buAutoNum type="arabicPeriod"/>
            </a:pPr>
            <a:r>
              <a:rPr lang="es-ES_tradnl" dirty="0" smtClean="0"/>
              <a:t>Adiós </a:t>
            </a:r>
            <a:r>
              <a:rPr lang="es-ES_tradnl" dirty="0" smtClean="0"/>
              <a:t>:</a:t>
            </a:r>
            <a:endParaRPr lang="es-ES_tradnl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00016" y="1417638"/>
            <a:ext cx="3200400" cy="3712464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s-ES_tradnl" sz="2400" dirty="0" err="1" smtClean="0"/>
              <a:t>What’s</a:t>
            </a:r>
            <a:r>
              <a:rPr lang="es-ES_tradnl" sz="2400" dirty="0" smtClean="0"/>
              <a:t> up?</a:t>
            </a:r>
          </a:p>
          <a:p>
            <a:pPr marL="514350" indent="-514350">
              <a:buAutoNum type="alphaUcPeriod"/>
            </a:pPr>
            <a:r>
              <a:rPr lang="es-ES_tradnl" sz="2400" dirty="0" err="1" smtClean="0"/>
              <a:t>How</a:t>
            </a:r>
            <a:r>
              <a:rPr lang="es-ES_tradnl" sz="2400" dirty="0" smtClean="0"/>
              <a:t> are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?(formal)</a:t>
            </a:r>
          </a:p>
          <a:p>
            <a:pPr marL="514350" indent="-514350">
              <a:buAutoNum type="alphaUcPeriod"/>
            </a:pPr>
            <a:r>
              <a:rPr lang="es-ES_tradnl" sz="2400" dirty="0" err="1" smtClean="0"/>
              <a:t>Good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morning</a:t>
            </a:r>
            <a:endParaRPr lang="es-ES_tradnl" sz="2400" dirty="0" smtClean="0"/>
          </a:p>
          <a:p>
            <a:pPr marL="514350" indent="-514350">
              <a:buAutoNum type="alphaUcPeriod"/>
            </a:pPr>
            <a:r>
              <a:rPr lang="es-ES_tradnl" sz="2400" dirty="0" smtClean="0"/>
              <a:t>Hi/ </a:t>
            </a:r>
            <a:r>
              <a:rPr lang="es-ES_tradnl" sz="2400" dirty="0" err="1" smtClean="0"/>
              <a:t>bye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peace</a:t>
            </a:r>
            <a:r>
              <a:rPr lang="es-ES_tradnl" sz="2400" dirty="0" smtClean="0"/>
              <a:t>)</a:t>
            </a:r>
          </a:p>
          <a:p>
            <a:pPr marL="514350" indent="-514350">
              <a:buAutoNum type="alphaUcPeriod"/>
            </a:pPr>
            <a:r>
              <a:rPr lang="es-ES_tradnl" sz="2400" dirty="0" err="1" smtClean="0"/>
              <a:t>See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later</a:t>
            </a:r>
            <a:endParaRPr lang="es-ES_tradnl" sz="2400" dirty="0" smtClean="0"/>
          </a:p>
          <a:p>
            <a:pPr marL="514350" indent="-514350">
              <a:buAutoNum type="alphaUcPeriod"/>
            </a:pPr>
            <a:r>
              <a:rPr lang="es-ES_tradnl" sz="2400" dirty="0" err="1" smtClean="0"/>
              <a:t>See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tomorrow</a:t>
            </a:r>
            <a:endParaRPr lang="es-ES_tradnl" sz="2400" dirty="0" smtClean="0"/>
          </a:p>
          <a:p>
            <a:pPr marL="514350" indent="-514350">
              <a:buAutoNum type="alphaUcPeriod"/>
            </a:pPr>
            <a:r>
              <a:rPr lang="es-ES_tradnl" sz="2400" dirty="0" err="1" smtClean="0"/>
              <a:t>Goodbye</a:t>
            </a:r>
            <a:endParaRPr lang="es-ES_tradnl" sz="2400" dirty="0" smtClean="0"/>
          </a:p>
          <a:p>
            <a:pPr marL="514350" indent="-514350">
              <a:buAutoNum type="alphaUcPeriod"/>
            </a:pPr>
            <a:r>
              <a:rPr lang="es-ES_tradnl" sz="2400" dirty="0" err="1" smtClean="0"/>
              <a:t>Good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night</a:t>
            </a:r>
            <a:endParaRPr lang="es-ES_tradnl" sz="2400" dirty="0" smtClean="0"/>
          </a:p>
          <a:p>
            <a:pPr marL="514350" indent="-514350">
              <a:buAutoNum type="alphaUcPeriod"/>
            </a:pPr>
            <a:r>
              <a:rPr lang="es-ES_tradnl" sz="2400" dirty="0" err="1" smtClean="0"/>
              <a:t>See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when</a:t>
            </a:r>
            <a:r>
              <a:rPr lang="es-ES_tradnl" sz="2400" dirty="0" smtClean="0"/>
              <a:t> I </a:t>
            </a:r>
            <a:r>
              <a:rPr lang="es-ES_tradnl" sz="2400" dirty="0" err="1" smtClean="0"/>
              <a:t>see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endParaRPr lang="es-ES_tradnl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Ma</a:t>
            </a:r>
            <a:r>
              <a:rPr lang="es-ES_tradnl" dirty="0" smtClean="0"/>
              <a:t>tch!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extra </a:t>
            </a:r>
            <a:r>
              <a:rPr lang="es-ES_tradnl" dirty="0" err="1" smtClean="0"/>
              <a:t>letter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purpose</a:t>
            </a:r>
            <a:r>
              <a:rPr lang="es-ES_tradnl" dirty="0" smtClean="0"/>
              <a:t>!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6423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64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200" dirty="0" err="1" smtClean="0"/>
              <a:t>Greeting</a:t>
            </a:r>
            <a:r>
              <a:rPr lang="es-ES_tradnl" sz="3200" dirty="0" smtClean="0"/>
              <a:t>/</a:t>
            </a:r>
            <a:r>
              <a:rPr lang="es-ES_tradnl" sz="3200" dirty="0" err="1" smtClean="0"/>
              <a:t>Salutation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Warm</a:t>
            </a:r>
            <a:r>
              <a:rPr lang="es-ES_tradnl" sz="3200" dirty="0" smtClean="0"/>
              <a:t> </a:t>
            </a:r>
            <a:r>
              <a:rPr lang="es-ES_tradnl" sz="3200" dirty="0" smtClean="0"/>
              <a:t>up: WRITE ANSWERS ON THE NEXT SLIDE</a:t>
            </a:r>
            <a:endParaRPr lang="es-ES_tradnl" sz="3200" dirty="0"/>
          </a:p>
        </p:txBody>
      </p:sp>
      <p:pic>
        <p:nvPicPr>
          <p:cNvPr id="4" name="Picture 3" descr="Screen Shot 2015-09-03 at 9.56.3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3812"/>
            <a:ext cx="8972774" cy="488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5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30"/>
            <a:ext cx="8229600" cy="66765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1.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2.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3.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4.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5.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6.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7.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8.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5589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714"/>
            <a:ext cx="8229600" cy="590844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ES_tradnl" dirty="0" err="1" smtClean="0"/>
              <a:t>Say</a:t>
            </a:r>
            <a:r>
              <a:rPr lang="es-ES_tradnl" dirty="0" smtClean="0"/>
              <a:t> “</a:t>
            </a:r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morning</a:t>
            </a:r>
            <a:r>
              <a:rPr lang="es-ES_tradnl" dirty="0" smtClean="0"/>
              <a:t>”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in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first</a:t>
            </a:r>
            <a:r>
              <a:rPr lang="es-ES_tradnl" dirty="0" smtClean="0"/>
              <a:t> </a:t>
            </a:r>
            <a:r>
              <a:rPr lang="es-ES_tradnl" dirty="0" err="1" smtClean="0"/>
              <a:t>period</a:t>
            </a:r>
            <a:r>
              <a:rPr lang="es-ES_tradnl" dirty="0" smtClean="0"/>
              <a:t> </a:t>
            </a:r>
            <a:r>
              <a:rPr lang="es-ES_tradnl" dirty="0" err="1" smtClean="0"/>
              <a:t>class</a:t>
            </a:r>
            <a:r>
              <a:rPr lang="es-ES_tradnl" dirty="0" smtClean="0"/>
              <a:t>.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err="1" smtClean="0"/>
              <a:t>Say</a:t>
            </a:r>
            <a:r>
              <a:rPr lang="es-ES_tradnl" dirty="0" smtClean="0"/>
              <a:t> “</a:t>
            </a:r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afternoon</a:t>
            </a:r>
            <a:r>
              <a:rPr lang="es-ES_tradnl" dirty="0" smtClean="0"/>
              <a:t>”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  <a:r>
              <a:rPr lang="es-ES_tradnl" dirty="0" err="1" smtClean="0"/>
              <a:t>after</a:t>
            </a:r>
            <a:r>
              <a:rPr lang="es-ES_tradnl" dirty="0" smtClean="0"/>
              <a:t> lunch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err="1" smtClean="0"/>
              <a:t>Tell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friend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him</a:t>
            </a:r>
            <a:r>
              <a:rPr lang="es-ES_tradnl" dirty="0" smtClean="0"/>
              <a:t> </a:t>
            </a:r>
            <a:r>
              <a:rPr lang="es-ES_tradnl" dirty="0" err="1" smtClean="0"/>
              <a:t>tomorrow</a:t>
            </a:r>
            <a:r>
              <a:rPr lang="es-ES_tradnl" dirty="0" smtClean="0"/>
              <a:t>.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err="1" smtClean="0"/>
              <a:t>Tell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friend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her</a:t>
            </a:r>
            <a:r>
              <a:rPr lang="es-ES_tradnl" dirty="0" smtClean="0"/>
              <a:t> </a:t>
            </a:r>
            <a:r>
              <a:rPr lang="es-ES_tradnl" dirty="0" err="1" smtClean="0"/>
              <a:t>later</a:t>
            </a:r>
            <a:endParaRPr lang="es-ES_tradnl" dirty="0" smtClean="0"/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err="1" smtClean="0"/>
              <a:t>Say</a:t>
            </a:r>
            <a:r>
              <a:rPr lang="es-ES_tradnl" dirty="0" smtClean="0"/>
              <a:t> </a:t>
            </a:r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night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parents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734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5143" y="191478"/>
            <a:ext cx="6132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Telephone numbers:</a:t>
            </a:r>
          </a:p>
          <a:p>
            <a:r>
              <a:rPr lang="en-US" dirty="0"/>
              <a:t>Write the Spanish word for the number below the numbers!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28898"/>
              </p:ext>
            </p:extLst>
          </p:nvPr>
        </p:nvGraphicFramePr>
        <p:xfrm>
          <a:off x="145145" y="1015998"/>
          <a:ext cx="8817425" cy="3193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485"/>
                <a:gridCol w="1763485"/>
                <a:gridCol w="1763485"/>
                <a:gridCol w="1763485"/>
                <a:gridCol w="1763485"/>
              </a:tblGrid>
              <a:tr h="79828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8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</a:t>
                      </a:r>
                      <a:endParaRPr lang="es-ES_tradnl" dirty="0"/>
                    </a:p>
                  </a:txBody>
                  <a:tcPr/>
                </a:tc>
              </a:tr>
              <a:tr h="798286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79828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9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</a:t>
                      </a:r>
                      <a:endParaRPr lang="es-ES_tradnl" dirty="0"/>
                    </a:p>
                  </a:txBody>
                  <a:tcPr/>
                </a:tc>
              </a:tr>
              <a:tr h="798286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47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Given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letters</a:t>
            </a:r>
            <a:r>
              <a:rPr lang="es-ES_tradnl" dirty="0" smtClean="0"/>
              <a:t>, </a:t>
            </a:r>
            <a:r>
              <a:rPr lang="es-ES_tradnl" dirty="0" err="1" smtClean="0"/>
              <a:t>decode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secret</a:t>
            </a:r>
            <a:r>
              <a:rPr lang="es-ES_tradnl" dirty="0" smtClean="0"/>
              <a:t> </a:t>
            </a:r>
            <a:r>
              <a:rPr lang="es-ES_tradnl" dirty="0" err="1" smtClean="0"/>
              <a:t>message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s-ES_tradnl" dirty="0" smtClean="0"/>
              <a:t>I griega, O, U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smtClean="0"/>
              <a:t>Hache, a, uve, e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smtClean="0"/>
              <a:t>Te, o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smtClean="0"/>
              <a:t>Ese, te, u, de, i griega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smtClean="0"/>
              <a:t>Efe, o, ere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smtClean="0"/>
              <a:t>Te, hache, e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smtClean="0"/>
              <a:t>Cu, u, i, zeta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514350" indent="-514350">
              <a:buAutoNum type="arabicPeriod"/>
            </a:pPr>
            <a:r>
              <a:rPr lang="es-ES_tradnl" dirty="0" smtClean="0"/>
              <a:t>Te, o, eme, o, erre, o, doble uve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2975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quiz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look </a:t>
            </a:r>
            <a:r>
              <a:rPr lang="es-ES_tradnl" dirty="0" err="1" smtClean="0"/>
              <a:t>like</a:t>
            </a:r>
            <a:r>
              <a:rPr lang="es-ES_tradnl" dirty="0" smtClean="0"/>
              <a:t>..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Greetings/ </a:t>
            </a:r>
            <a:r>
              <a:rPr lang="es-ES_tradnl" dirty="0" err="1" smtClean="0"/>
              <a:t>salutations</a:t>
            </a:r>
            <a:r>
              <a:rPr lang="es-ES_tradnl" dirty="0" smtClean="0"/>
              <a:t>: </a:t>
            </a:r>
            <a:r>
              <a:rPr lang="es-ES_tradnl" smtClean="0"/>
              <a:t>matching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err="1" smtClean="0"/>
              <a:t>Numbers</a:t>
            </a:r>
            <a:r>
              <a:rPr lang="es-ES_tradnl" dirty="0" smtClean="0"/>
              <a:t>: </a:t>
            </a:r>
            <a:r>
              <a:rPr lang="es-ES_tradnl" dirty="0" err="1" smtClean="0"/>
              <a:t>I’ll</a:t>
            </a:r>
            <a:r>
              <a:rPr lang="es-ES_tradnl" dirty="0" smtClean="0"/>
              <a:t> </a:t>
            </a:r>
            <a:r>
              <a:rPr lang="es-ES_tradnl" dirty="0" err="1" smtClean="0"/>
              <a:t>give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Spanish</a:t>
            </a:r>
            <a:r>
              <a:rPr lang="es-ES_tradnl" dirty="0" smtClean="0"/>
              <a:t> </a:t>
            </a:r>
            <a:r>
              <a:rPr lang="es-ES_tradnl" dirty="0" err="1" smtClean="0"/>
              <a:t>word</a:t>
            </a:r>
            <a:r>
              <a:rPr lang="es-ES_tradnl" dirty="0" smtClean="0"/>
              <a:t>,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out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err="1" smtClean="0"/>
              <a:t>ABC’s</a:t>
            </a:r>
            <a:r>
              <a:rPr lang="es-ES_tradnl" dirty="0" smtClean="0"/>
              <a:t>: I </a:t>
            </a:r>
            <a:r>
              <a:rPr lang="es-ES_tradnl" dirty="0" err="1" smtClean="0"/>
              <a:t>give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letters</a:t>
            </a:r>
            <a:r>
              <a:rPr lang="es-ES_tradnl" dirty="0" smtClean="0"/>
              <a:t> and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decode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message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492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274</Words>
  <Application>Microsoft Macintosh PowerPoint</Application>
  <PresentationFormat>On-screen Show (4:3)</PresentationFormat>
  <Paragraphs>77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Match! There is an extra letter on purpose!</vt:lpstr>
      <vt:lpstr>Greeting/Salutation Warm up: WRITE ANSWERS ON THE NEXT SLIDE</vt:lpstr>
      <vt:lpstr>PowerPoint Presentation</vt:lpstr>
      <vt:lpstr>PowerPoint Presentation</vt:lpstr>
      <vt:lpstr>PowerPoint Presentation</vt:lpstr>
      <vt:lpstr>Given the letters, decode the secret message</vt:lpstr>
      <vt:lpstr>What the quiz will look like..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Match! There is an extra letter on purpose!</dc:title>
  <dc:creator>James Dean</dc:creator>
  <cp:lastModifiedBy>James Dean</cp:lastModifiedBy>
  <cp:revision>5</cp:revision>
  <dcterms:created xsi:type="dcterms:W3CDTF">2016-04-06T14:17:48Z</dcterms:created>
  <dcterms:modified xsi:type="dcterms:W3CDTF">2016-04-06T14:55:35Z</dcterms:modified>
</cp:coreProperties>
</file>