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16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789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304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45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254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2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40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190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9055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60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439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EB765-AE12-7D4E-9E88-B386EB29C7F3}" type="datetimeFigureOut">
              <a:rPr lang="en-US" smtClean="0"/>
              <a:t>10/27/16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FEEA-5744-C646-B405-5FA5973945B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31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Gustar </a:t>
            </a:r>
            <a:r>
              <a:rPr lang="es-ES_tradnl" dirty="0" err="1" smtClean="0"/>
              <a:t>practice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Share </a:t>
            </a:r>
            <a:r>
              <a:rPr lang="es-ES_tradnl" dirty="0" err="1" smtClean="0"/>
              <a:t>with</a:t>
            </a:r>
            <a:r>
              <a:rPr lang="es-ES_tradnl" dirty="0" smtClean="0"/>
              <a:t> Señor </a:t>
            </a:r>
            <a:r>
              <a:rPr lang="es-ES_tradnl" dirty="0" err="1" smtClean="0"/>
              <a:t>Dean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recieve</a:t>
            </a:r>
            <a:r>
              <a:rPr lang="es-ES_tradnl" dirty="0" smtClean="0"/>
              <a:t> </a:t>
            </a:r>
            <a:r>
              <a:rPr lang="es-ES_tradnl" dirty="0" err="1" smtClean="0"/>
              <a:t>credit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1794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9-23 at 9.15.5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35" r="-3935"/>
          <a:stretch>
            <a:fillRect/>
          </a:stretch>
        </p:blipFill>
        <p:spPr>
          <a:xfrm>
            <a:off x="-457729" y="-1"/>
            <a:ext cx="10744200" cy="6366933"/>
          </a:xfrm>
        </p:spPr>
      </p:pic>
    </p:spTree>
    <p:extLst>
      <p:ext uri="{BB962C8B-B14F-4D97-AF65-F5344CB8AC3E}">
        <p14:creationId xmlns:p14="http://schemas.microsoft.com/office/powerpoint/2010/main" val="314875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sentences filling in the </a:t>
            </a:r>
            <a:r>
              <a:rPr lang="en-US" dirty="0" err="1" smtClean="0"/>
              <a:t>gustar</a:t>
            </a:r>
            <a:r>
              <a:rPr lang="en-US" dirty="0" smtClean="0"/>
              <a:t> form.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12-14 at 8.55.3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8" b="1418"/>
          <a:stretch>
            <a:fillRect/>
          </a:stretch>
        </p:blipFill>
        <p:spPr>
          <a:xfrm>
            <a:off x="-35108" y="120128"/>
            <a:ext cx="10727222" cy="6356872"/>
          </a:xfrm>
        </p:spPr>
      </p:pic>
    </p:spTree>
    <p:extLst>
      <p:ext uri="{BB962C8B-B14F-4D97-AF65-F5344CB8AC3E}">
        <p14:creationId xmlns:p14="http://schemas.microsoft.com/office/powerpoint/2010/main" val="1504616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sentences</a:t>
            </a:r>
            <a:r>
              <a:rPr lang="es-ES_tradnl" dirty="0" smtClean="0"/>
              <a:t> </a:t>
            </a:r>
            <a:r>
              <a:rPr lang="es-ES_tradnl" dirty="0" err="1" smtClean="0"/>
              <a:t>based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pictures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1.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2.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3.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4.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5.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6.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686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12-14 at 8.55.4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73" b="-32373"/>
          <a:stretch>
            <a:fillRect/>
          </a:stretch>
        </p:blipFill>
        <p:spPr>
          <a:xfrm>
            <a:off x="-1490195" y="-315502"/>
            <a:ext cx="11462347" cy="6792502"/>
          </a:xfrm>
        </p:spPr>
      </p:pic>
    </p:spTree>
    <p:extLst>
      <p:ext uri="{BB962C8B-B14F-4D97-AF65-F5344CB8AC3E}">
        <p14:creationId xmlns:p14="http://schemas.microsoft.com/office/powerpoint/2010/main" val="57556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do </a:t>
            </a:r>
            <a:r>
              <a:rPr lang="es-ES_tradnl" dirty="0" err="1" smtClean="0"/>
              <a:t>or</a:t>
            </a:r>
            <a:r>
              <a:rPr lang="es-ES_tradnl" dirty="0" smtClean="0"/>
              <a:t> do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 in a full </a:t>
            </a:r>
            <a:r>
              <a:rPr lang="es-ES_tradnl" dirty="0" err="1" smtClean="0"/>
              <a:t>sentence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1.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2.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3.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4.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5.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6.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9375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9" name="Content Placeholder 8" descr="Screen Shot 2015-09-23 at 9.16.05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54" b="18235"/>
          <a:stretch/>
        </p:blipFill>
        <p:spPr>
          <a:xfrm>
            <a:off x="457200" y="1600200"/>
            <a:ext cx="8229600" cy="3860800"/>
          </a:xfrm>
        </p:spPr>
      </p:pic>
    </p:spTree>
    <p:extLst>
      <p:ext uri="{BB962C8B-B14F-4D97-AF65-F5344CB8AC3E}">
        <p14:creationId xmlns:p14="http://schemas.microsoft.com/office/powerpoint/2010/main" val="496159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missing</a:t>
            </a:r>
            <a:r>
              <a:rPr lang="es-ES_tradnl" dirty="0" smtClean="0"/>
              <a:t> </a:t>
            </a:r>
            <a:r>
              <a:rPr lang="es-ES_tradnl" dirty="0" err="1" smtClean="0"/>
              <a:t>vocab</a:t>
            </a:r>
            <a:r>
              <a:rPr lang="es-ES_tradnl" dirty="0" smtClean="0"/>
              <a:t> </a:t>
            </a:r>
            <a:r>
              <a:rPr lang="es-ES_tradnl" dirty="0" err="1" smtClean="0"/>
              <a:t>word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1.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2.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3.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4.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5.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7622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9-23 at 9.17.0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94" r="-12994"/>
          <a:stretch>
            <a:fillRect/>
          </a:stretch>
        </p:blipFill>
        <p:spPr>
          <a:xfrm>
            <a:off x="-931334" y="-1"/>
            <a:ext cx="11172824" cy="6620933"/>
          </a:xfrm>
        </p:spPr>
      </p:pic>
    </p:spTree>
    <p:extLst>
      <p:ext uri="{BB962C8B-B14F-4D97-AF65-F5344CB8AC3E}">
        <p14:creationId xmlns:p14="http://schemas.microsoft.com/office/powerpoint/2010/main" val="36775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sentences</a:t>
            </a:r>
            <a:r>
              <a:rPr lang="es-ES_tradnl" dirty="0" smtClean="0"/>
              <a:t> </a:t>
            </a:r>
            <a:r>
              <a:rPr lang="es-ES_tradnl" dirty="0" err="1" smtClean="0"/>
              <a:t>describing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do!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767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Gustar practice</vt:lpstr>
      <vt:lpstr>PowerPoint Presentation</vt:lpstr>
      <vt:lpstr>Write sentences based on the pictures</vt:lpstr>
      <vt:lpstr>PowerPoint Presentation</vt:lpstr>
      <vt:lpstr>Write what they do or do not like in a full sentence.</vt:lpstr>
      <vt:lpstr>PowerPoint Presentation</vt:lpstr>
      <vt:lpstr>Fill in the missing vocab word</vt:lpstr>
      <vt:lpstr>PowerPoint Presentation</vt:lpstr>
      <vt:lpstr>Write sentences describing what they like to do!</vt:lpstr>
      <vt:lpstr>PowerPoint Presentation</vt:lpstr>
      <vt:lpstr>Write sentences filling in the gustar form.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 practice</dc:title>
  <dc:creator>James Dean</dc:creator>
  <cp:lastModifiedBy>James Dean</cp:lastModifiedBy>
  <cp:revision>2</cp:revision>
  <dcterms:created xsi:type="dcterms:W3CDTF">2016-03-22T13:00:43Z</dcterms:created>
  <dcterms:modified xsi:type="dcterms:W3CDTF">2016-10-27T13:17:43Z</dcterms:modified>
</cp:coreProperties>
</file>