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337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549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988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858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657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42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793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952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980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715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17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98EE-E0D8-1C4E-BA2F-067481C22F51}" type="datetimeFigureOut">
              <a:rPr lang="en-US" smtClean="0"/>
              <a:t>3/13/18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D2337-C2A8-824E-A6F4-766C47E4F7C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090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cas.mrdonn.org/quickhistory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cas.mrdonn.org/farming.html" TargetMode="External"/><Relationship Id="rId4" Type="http://schemas.openxmlformats.org/officeDocument/2006/relationships/hyperlink" Target="http://incas.mrdonn.org/jewelry.html" TargetMode="External"/><Relationship Id="rId5" Type="http://schemas.openxmlformats.org/officeDocument/2006/relationships/hyperlink" Target="http://incas.mrdonn.org/roads.html" TargetMode="External"/><Relationship Id="rId6" Type="http://schemas.openxmlformats.org/officeDocument/2006/relationships/hyperlink" Target="http://www.museumoftheancients.com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cas.mrdonn.org/clothing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cas.mrdonn.org/religion.html" TargetMode="External"/><Relationship Id="rId4" Type="http://schemas.openxmlformats.org/officeDocument/2006/relationships/hyperlink" Target="http://incas.mrdonn.org/myths.html" TargetMode="External"/><Relationship Id="rId5" Type="http://schemas.openxmlformats.org/officeDocument/2006/relationships/hyperlink" Target="http://incas.mrdonn.org/pachacuti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cas.mrdonn.org/mancocapac.html" TargetMode="Externa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://incas.mrdonn.org/crime.html" TargetMode="External"/><Relationship Id="rId12" Type="http://schemas.openxmlformats.org/officeDocument/2006/relationships/hyperlink" Target="http://incas.mrdonn.org/farming.html" TargetMode="External"/><Relationship Id="rId13" Type="http://schemas.openxmlformats.org/officeDocument/2006/relationships/hyperlink" Target="http://incas.mrdonn.org/animals.html" TargetMode="External"/><Relationship Id="rId14" Type="http://schemas.openxmlformats.org/officeDocument/2006/relationships/hyperlink" Target="http://incas.mrdonn.org/professions.html" TargetMode="External"/><Relationship Id="rId15" Type="http://schemas.openxmlformats.org/officeDocument/2006/relationships/hyperlink" Target="http://incas.mrdonn.org/roadrunner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cas.mrdonn.org/dailylife.html" TargetMode="External"/><Relationship Id="rId3" Type="http://schemas.openxmlformats.org/officeDocument/2006/relationships/hyperlink" Target="http://incas.mrdonn.org/homes.html" TargetMode="External"/><Relationship Id="rId4" Type="http://schemas.openxmlformats.org/officeDocument/2006/relationships/hyperlink" Target="http://incas.mrdonn.org/hairstyles.html" TargetMode="External"/><Relationship Id="rId5" Type="http://schemas.openxmlformats.org/officeDocument/2006/relationships/hyperlink" Target="http://incas.mrdonn.org/weddings.html" TargetMode="External"/><Relationship Id="rId6" Type="http://schemas.openxmlformats.org/officeDocument/2006/relationships/hyperlink" Target="http://incas.mrdonn.org/school.html" TargetMode="External"/><Relationship Id="rId7" Type="http://schemas.openxmlformats.org/officeDocument/2006/relationships/hyperlink" Target="http://incas.mrdonn.org/royals.html" TargetMode="External"/><Relationship Id="rId8" Type="http://schemas.openxmlformats.org/officeDocument/2006/relationships/hyperlink" Target="http://incas.mrdonn.org/common.html" TargetMode="External"/><Relationship Id="rId9" Type="http://schemas.openxmlformats.org/officeDocument/2006/relationships/hyperlink" Target="http://incas.mrdonn.org/warriors.html" TargetMode="External"/><Relationship Id="rId10" Type="http://schemas.openxmlformats.org/officeDocument/2006/relationships/hyperlink" Target="http://incas.mrdonn.org/government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Historia de Las Incas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Day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day</a:t>
            </a:r>
            <a:r>
              <a:rPr lang="es-ES_tradnl" dirty="0" smtClean="0"/>
              <a:t> </a:t>
            </a:r>
            <a:r>
              <a:rPr lang="es-ES_tradnl" dirty="0" err="1" smtClean="0"/>
              <a:t>direction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928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Day 1: 3/</a:t>
            </a:r>
            <a:r>
              <a:rPr lang="es-ES_tradnl" dirty="0" smtClean="0"/>
              <a:t>13: Basic </a:t>
            </a:r>
            <a:r>
              <a:rPr lang="es-ES_tradnl" dirty="0" err="1" smtClean="0"/>
              <a:t>Facts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dirty="0" err="1" smtClean="0"/>
              <a:t>Opening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r>
              <a:rPr lang="es-ES_tradnl" dirty="0" smtClean="0"/>
              <a:t>: Historia de las Incas. Por _____</a:t>
            </a:r>
          </a:p>
          <a:p>
            <a:r>
              <a:rPr lang="es-ES_tradnl" dirty="0" err="1" smtClean="0"/>
              <a:t>Slide</a:t>
            </a:r>
            <a:r>
              <a:rPr lang="es-ES_tradnl" dirty="0" smtClean="0"/>
              <a:t> 2: </a:t>
            </a:r>
            <a:r>
              <a:rPr lang="en-US" dirty="0" smtClean="0"/>
              <a:t>Students </a:t>
            </a:r>
            <a:r>
              <a:rPr lang="en-US" dirty="0"/>
              <a:t>will answer the basic who, what, where, when, how and why questions below. </a:t>
            </a:r>
            <a:r>
              <a:rPr lang="en-US" u="sng" dirty="0">
                <a:hlinkClick r:id="rId2"/>
              </a:rPr>
              <a:t>http://incas.mrdonn.org/quickhistory.html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  <a:p>
            <a:r>
              <a:rPr lang="es-ES_tradnl" b="1" i="1" dirty="0"/>
              <a:t>¿Dónde vivían los Incas?</a:t>
            </a:r>
            <a:endParaRPr lang="en-US" dirty="0"/>
          </a:p>
          <a:p>
            <a:r>
              <a:rPr lang="es-ES_tradnl" b="1" i="1" dirty="0"/>
              <a:t> </a:t>
            </a:r>
            <a:endParaRPr lang="en-US" dirty="0"/>
          </a:p>
          <a:p>
            <a:r>
              <a:rPr lang="es-ES_tradnl" b="1" i="1" dirty="0"/>
              <a:t>¿Cuándo era en control de su área el imperio Inca?</a:t>
            </a:r>
            <a:endParaRPr lang="en-US" dirty="0"/>
          </a:p>
          <a:p>
            <a:r>
              <a:rPr lang="es-ES_tradnl" b="1" i="1" dirty="0"/>
              <a:t> </a:t>
            </a:r>
            <a:endParaRPr lang="en-US" dirty="0"/>
          </a:p>
          <a:p>
            <a:r>
              <a:rPr lang="es-ES_tradnl" b="1" i="1" dirty="0"/>
              <a:t>¿Quién estaba en el imperio? ¿Qué hacen las personas diferentes?</a:t>
            </a:r>
            <a:endParaRPr lang="en-US" dirty="0"/>
          </a:p>
          <a:p>
            <a:r>
              <a:rPr lang="es-ES_tradnl" b="1" i="1" dirty="0"/>
              <a:t> </a:t>
            </a:r>
            <a:endParaRPr lang="en-US" dirty="0"/>
          </a:p>
          <a:p>
            <a:r>
              <a:rPr lang="es-ES_tradnl" b="1" i="1" dirty="0"/>
              <a:t>¿Qué inventaba las Incas?</a:t>
            </a:r>
            <a:endParaRPr lang="en-US" dirty="0"/>
          </a:p>
          <a:p>
            <a:r>
              <a:rPr lang="es-ES_tradnl" b="1" i="1" dirty="0"/>
              <a:t> </a:t>
            </a:r>
            <a:endParaRPr lang="en-US" dirty="0"/>
          </a:p>
          <a:p>
            <a:r>
              <a:rPr lang="es-ES_tradnl" b="1" i="1" dirty="0"/>
              <a:t>¿Qué tipo de religión tenían los Incas? ¿Cómo se celebra su religión?</a:t>
            </a:r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1659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Day 2: 3/</a:t>
            </a:r>
            <a:r>
              <a:rPr lang="es-ES_tradnl" dirty="0" smtClean="0"/>
              <a:t>15: </a:t>
            </a:r>
            <a:r>
              <a:rPr lang="es-ES_tradnl" dirty="0" err="1" smtClean="0"/>
              <a:t>Products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200" dirty="0"/>
              <a:t>Slides 3-5: </a:t>
            </a:r>
            <a:r>
              <a:rPr lang="en-US" sz="4200" dirty="0" err="1"/>
              <a:t>Productos</a:t>
            </a:r>
            <a:r>
              <a:rPr lang="en-US" sz="4200" dirty="0"/>
              <a:t> de los Incas: Students will choose 3 different inventions and explain what they are (1), what they were for, and when they were invented (2), and what they are similar to today (3).</a:t>
            </a:r>
          </a:p>
          <a:p>
            <a:r>
              <a:rPr lang="es-ES_tradnl" sz="4200" dirty="0"/>
              <a:t> </a:t>
            </a:r>
            <a:endParaRPr lang="en-US" sz="4200" dirty="0"/>
          </a:p>
          <a:p>
            <a:pPr lvl="0"/>
            <a:r>
              <a:rPr lang="es-ES_tradnl" sz="4200" b="1" i="1" dirty="0"/>
              <a:t>Aquí está (el/la) _________________. Los Incas lo inventaron en el año ____________.</a:t>
            </a:r>
            <a:endParaRPr lang="en-US" sz="4200" dirty="0"/>
          </a:p>
          <a:p>
            <a:r>
              <a:rPr lang="es-ES_tradnl" sz="4200" b="1" i="1" dirty="0"/>
              <a:t> </a:t>
            </a:r>
            <a:endParaRPr lang="en-US" sz="4200" dirty="0"/>
          </a:p>
          <a:p>
            <a:pPr lvl="0"/>
            <a:r>
              <a:rPr lang="es-ES_tradnl" sz="4200" b="1" i="1" dirty="0"/>
              <a:t>Los Incas usaba ________________ para(</a:t>
            </a:r>
            <a:r>
              <a:rPr lang="es-ES_tradnl" sz="4200" b="1" i="1" dirty="0" err="1"/>
              <a:t>for</a:t>
            </a:r>
            <a:r>
              <a:rPr lang="es-ES_tradnl" sz="4200" b="1" i="1" dirty="0"/>
              <a:t>/ in </a:t>
            </a:r>
            <a:r>
              <a:rPr lang="es-ES_tradnl" sz="4200" b="1" i="1" dirty="0" err="1"/>
              <a:t>order</a:t>
            </a:r>
            <a:r>
              <a:rPr lang="es-ES_tradnl" sz="4200" b="1" i="1" dirty="0"/>
              <a:t> </a:t>
            </a:r>
            <a:r>
              <a:rPr lang="es-ES_tradnl" sz="4200" b="1" i="1" dirty="0" err="1"/>
              <a:t>to</a:t>
            </a:r>
            <a:r>
              <a:rPr lang="es-ES_tradnl" sz="4200" b="1" i="1" dirty="0"/>
              <a:t>) __________________.</a:t>
            </a:r>
            <a:endParaRPr lang="en-US" sz="4200" dirty="0"/>
          </a:p>
          <a:p>
            <a:r>
              <a:rPr lang="es-ES_tradnl" sz="4200" b="1" i="1" dirty="0"/>
              <a:t> </a:t>
            </a:r>
            <a:endParaRPr lang="en-US" sz="4200" dirty="0"/>
          </a:p>
          <a:p>
            <a:pPr lvl="0"/>
            <a:r>
              <a:rPr lang="es-ES_tradnl" sz="4200" b="1" i="1" dirty="0"/>
              <a:t>Hoy tenemos ____________ qué son similares. </a:t>
            </a: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r>
              <a:rPr lang="en-US" u="sng" dirty="0">
                <a:hlinkClick r:id="rId2"/>
              </a:rPr>
              <a:t>http://incas.mrdonn.org/clothing.html</a:t>
            </a:r>
            <a:r>
              <a:rPr lang="en-US" dirty="0"/>
              <a:t> </a:t>
            </a:r>
          </a:p>
          <a:p>
            <a:r>
              <a:rPr lang="en-US" u="sng" dirty="0">
                <a:hlinkClick r:id="rId3"/>
              </a:rPr>
              <a:t>http://incas.mrdonn.org/farming.html</a:t>
            </a:r>
            <a:endParaRPr lang="en-US" dirty="0"/>
          </a:p>
          <a:p>
            <a:r>
              <a:rPr lang="en-US" u="sng" dirty="0">
                <a:hlinkClick r:id="rId4"/>
              </a:rPr>
              <a:t>http://incas.mrdonn.org/jewelry.html</a:t>
            </a:r>
            <a:endParaRPr lang="en-US" dirty="0"/>
          </a:p>
          <a:p>
            <a:r>
              <a:rPr lang="en-US" u="sng" dirty="0">
                <a:hlinkClick r:id="rId5"/>
              </a:rPr>
              <a:t>http://incas.mrdonn.org/roads.html</a:t>
            </a:r>
            <a:r>
              <a:rPr lang="en-US" dirty="0"/>
              <a:t> </a:t>
            </a:r>
          </a:p>
          <a:p>
            <a:r>
              <a:rPr lang="en-US" u="sng" dirty="0">
                <a:hlinkClick r:id="rId3"/>
              </a:rPr>
              <a:t>http://incas.mrdonn.org/farming.html</a:t>
            </a:r>
            <a:r>
              <a:rPr lang="en-US" dirty="0"/>
              <a:t> </a:t>
            </a:r>
          </a:p>
          <a:p>
            <a:r>
              <a:rPr lang="en-US" u="sng" dirty="0">
                <a:hlinkClick r:id="rId6"/>
              </a:rPr>
              <a:t>http://www.museumoftheancients.com/index.html</a:t>
            </a:r>
            <a:endParaRPr lang="en-US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7407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Day 3: 3/19: </a:t>
            </a:r>
            <a:r>
              <a:rPr lang="es-ES_tradnl" dirty="0" err="1" smtClean="0"/>
              <a:t>Perspectives</a:t>
            </a: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es-ES_tradnl" dirty="0" err="1" smtClean="0"/>
              <a:t>Religion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6/7: </a:t>
            </a:r>
            <a:r>
              <a:rPr lang="en-US" dirty="0" err="1"/>
              <a:t>Perspectivas</a:t>
            </a:r>
            <a:r>
              <a:rPr lang="en-US" dirty="0"/>
              <a:t>: Religion: students will choose 2 of the Incan gods, explain the god’s story in 3-6 sentences. (What are they called, any history, what are they the god of etc.)</a:t>
            </a:r>
          </a:p>
          <a:p>
            <a:r>
              <a:rPr lang="en-US" u="sng" dirty="0">
                <a:hlinkClick r:id="rId2"/>
              </a:rPr>
              <a:t>http://incas.mrdonn.org/mancocapac.html</a:t>
            </a:r>
            <a:endParaRPr lang="en-US" dirty="0"/>
          </a:p>
          <a:p>
            <a:r>
              <a:rPr lang="en-US" u="sng" dirty="0">
                <a:hlinkClick r:id="rId3"/>
              </a:rPr>
              <a:t>http://incas.mrdonn.org/religion.html</a:t>
            </a:r>
            <a:endParaRPr lang="en-US" dirty="0"/>
          </a:p>
          <a:p>
            <a:r>
              <a:rPr lang="en-US" u="sng" dirty="0">
                <a:hlinkClick r:id="rId4"/>
              </a:rPr>
              <a:t>http://incas.mrdonn.org/myths.html</a:t>
            </a:r>
            <a:endParaRPr lang="en-US" dirty="0"/>
          </a:p>
          <a:p>
            <a:r>
              <a:rPr lang="en-US" u="sng" dirty="0">
                <a:hlinkClick r:id="rId5"/>
              </a:rPr>
              <a:t>http://incas.mrdonn.org/pachacuti.html</a:t>
            </a:r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8250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Day 4: 3/21: </a:t>
            </a:r>
            <a:r>
              <a:rPr lang="es-ES_tradnl" dirty="0" err="1" smtClean="0"/>
              <a:t>Practices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/>
              <a:t>Slides 8-10: </a:t>
            </a:r>
            <a:r>
              <a:rPr lang="en-US" sz="9600" dirty="0" err="1"/>
              <a:t>Practicas</a:t>
            </a:r>
            <a:r>
              <a:rPr lang="en-US" sz="9600" dirty="0"/>
              <a:t>: Students will choose 3 different topics to explain how the Incan people acted, and/or how their society functioned. Each slide should answer the following question.</a:t>
            </a:r>
            <a:r>
              <a:rPr lang="en-US" sz="9600" b="1" i="1" dirty="0"/>
              <a:t> </a:t>
            </a:r>
            <a:endParaRPr lang="en-US" sz="9600" dirty="0"/>
          </a:p>
          <a:p>
            <a:r>
              <a:rPr lang="es-ES_tradnl" sz="9600" b="1" i="1" dirty="0"/>
              <a:t> </a:t>
            </a:r>
            <a:endParaRPr lang="en-US" sz="9600" dirty="0"/>
          </a:p>
          <a:p>
            <a:r>
              <a:rPr lang="es-ES_tradnl" sz="9600" b="1" i="1" dirty="0"/>
              <a:t>¿Qué era la practica?</a:t>
            </a:r>
            <a:endParaRPr lang="en-US" sz="9600" dirty="0"/>
          </a:p>
          <a:p>
            <a:r>
              <a:rPr lang="es-ES_tradnl" sz="9600" b="1" i="1" dirty="0"/>
              <a:t> </a:t>
            </a:r>
            <a:endParaRPr lang="en-US" sz="9600" dirty="0"/>
          </a:p>
          <a:p>
            <a:r>
              <a:rPr lang="es-ES_tradnl" sz="9600" b="1" i="1" dirty="0"/>
              <a:t>¿Por qué practicaba esta los Incas?</a:t>
            </a:r>
            <a:endParaRPr lang="en-US" sz="9600" dirty="0"/>
          </a:p>
          <a:p>
            <a:r>
              <a:rPr lang="es-ES_tradnl" sz="9600" b="1" i="1" dirty="0"/>
              <a:t> </a:t>
            </a:r>
            <a:endParaRPr lang="en-US" sz="9600" dirty="0"/>
          </a:p>
          <a:p>
            <a:r>
              <a:rPr lang="es-ES_tradnl" sz="9600" b="1" i="1" dirty="0"/>
              <a:t>¿Qué practica de hoy es similar de esta practica? </a:t>
            </a:r>
            <a:endParaRPr lang="en-US" sz="9600" dirty="0"/>
          </a:p>
          <a:p>
            <a:r>
              <a:rPr lang="en-US" dirty="0"/>
              <a:t> </a:t>
            </a:r>
          </a:p>
          <a:p>
            <a:r>
              <a:rPr lang="en-US" u="sng" dirty="0">
                <a:hlinkClick r:id="rId2"/>
              </a:rPr>
              <a:t>http://incas.mrdonn.org/dailylife.html</a:t>
            </a:r>
            <a:r>
              <a:rPr lang="en-US" dirty="0"/>
              <a:t> </a:t>
            </a:r>
          </a:p>
          <a:p>
            <a:r>
              <a:rPr lang="en-US" u="sng" dirty="0">
                <a:hlinkClick r:id="rId3"/>
              </a:rPr>
              <a:t>http://incas.mrdonn.org/homes.html</a:t>
            </a:r>
            <a:r>
              <a:rPr lang="en-US" dirty="0"/>
              <a:t> </a:t>
            </a:r>
          </a:p>
          <a:p>
            <a:r>
              <a:rPr lang="en-US" u="sng" dirty="0">
                <a:hlinkClick r:id="rId4"/>
              </a:rPr>
              <a:t>http://incas.mrdonn.org/hairstyles.html</a:t>
            </a:r>
            <a:endParaRPr lang="en-US" dirty="0"/>
          </a:p>
          <a:p>
            <a:r>
              <a:rPr lang="en-US" u="sng" dirty="0">
                <a:hlinkClick r:id="rId5"/>
              </a:rPr>
              <a:t>http://incas.mrdonn.org/weddings.html</a:t>
            </a:r>
            <a:endParaRPr lang="en-US" dirty="0"/>
          </a:p>
          <a:p>
            <a:r>
              <a:rPr lang="en-US" u="sng" dirty="0">
                <a:hlinkClick r:id="rId6"/>
              </a:rPr>
              <a:t>http://incas.mrdonn.org/school.html</a:t>
            </a:r>
            <a:endParaRPr lang="en-US" dirty="0"/>
          </a:p>
          <a:p>
            <a:r>
              <a:rPr lang="en-US" u="sng" dirty="0">
                <a:hlinkClick r:id="rId7"/>
              </a:rPr>
              <a:t>http://incas.mrdonn.org/royals.html</a:t>
            </a:r>
            <a:endParaRPr lang="en-US" dirty="0"/>
          </a:p>
          <a:p>
            <a:r>
              <a:rPr lang="en-US" u="sng" dirty="0">
                <a:hlinkClick r:id="rId8"/>
              </a:rPr>
              <a:t>http://incas.mrdonn.org/common.html</a:t>
            </a:r>
            <a:endParaRPr lang="en-US" dirty="0"/>
          </a:p>
          <a:p>
            <a:r>
              <a:rPr lang="en-US" u="sng" dirty="0">
                <a:hlinkClick r:id="rId9"/>
              </a:rPr>
              <a:t>http://incas.mrdonn.org/warriors.html</a:t>
            </a:r>
            <a:endParaRPr lang="en-US" dirty="0"/>
          </a:p>
          <a:p>
            <a:r>
              <a:rPr lang="en-US" u="sng" dirty="0">
                <a:hlinkClick r:id="rId10"/>
              </a:rPr>
              <a:t>http://incas.mrdonn.org/government.html</a:t>
            </a:r>
            <a:endParaRPr lang="en-US" dirty="0"/>
          </a:p>
          <a:p>
            <a:r>
              <a:rPr lang="en-US" u="sng" dirty="0">
                <a:hlinkClick r:id="rId11"/>
              </a:rPr>
              <a:t>http://incas.mrdonn.org/crime.html</a:t>
            </a:r>
            <a:endParaRPr lang="en-US" dirty="0"/>
          </a:p>
          <a:p>
            <a:r>
              <a:rPr lang="en-US" u="sng" dirty="0">
                <a:hlinkClick r:id="rId12"/>
              </a:rPr>
              <a:t>http://incas.mrdonn.org/farming.html</a:t>
            </a:r>
            <a:endParaRPr lang="en-US" dirty="0"/>
          </a:p>
          <a:p>
            <a:r>
              <a:rPr lang="en-US" u="sng" dirty="0">
                <a:hlinkClick r:id="rId13"/>
              </a:rPr>
              <a:t>http://incas.mrdonn.org/animals.html</a:t>
            </a:r>
            <a:endParaRPr lang="en-US" dirty="0"/>
          </a:p>
          <a:p>
            <a:r>
              <a:rPr lang="en-US" u="sng" dirty="0">
                <a:hlinkClick r:id="rId14"/>
              </a:rPr>
              <a:t>http://incas.mrdonn.org/professions.html</a:t>
            </a:r>
            <a:endParaRPr lang="en-US" dirty="0"/>
          </a:p>
          <a:p>
            <a:r>
              <a:rPr lang="en-US" u="sng" dirty="0">
                <a:hlinkClick r:id="rId15"/>
              </a:rPr>
              <a:t>http://incas.mrdonn.org/roadrunners.html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2280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Day 5 SURPRISE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get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watch</a:t>
            </a:r>
            <a:r>
              <a:rPr lang="es-ES_tradnl" smtClean="0"/>
              <a:t> Coco!!!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6991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255</Words>
  <Application>Microsoft Macintosh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Historia de Las Incas</vt:lpstr>
      <vt:lpstr>Day 1: 3/13: Basic Facts</vt:lpstr>
      <vt:lpstr>Day 2: 3/15: Products</vt:lpstr>
      <vt:lpstr>Day 3: 3/19: Perspectives (Religion)</vt:lpstr>
      <vt:lpstr>Day 4: 3/21: Practices</vt:lpstr>
      <vt:lpstr>Day 5 SURPRISE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Las Incas</dc:title>
  <dc:creator>James Dean</dc:creator>
  <cp:lastModifiedBy>James Dean</cp:lastModifiedBy>
  <cp:revision>5</cp:revision>
  <dcterms:created xsi:type="dcterms:W3CDTF">2018-03-13T13:39:15Z</dcterms:created>
  <dcterms:modified xsi:type="dcterms:W3CDTF">2018-03-13T14:07:17Z</dcterms:modified>
</cp:coreProperties>
</file>