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3249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8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362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2359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112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381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1514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645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741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644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373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7E3D2-8A5C-6747-8C4A-FE4A4C52C979}" type="datetimeFigureOut">
              <a:rPr lang="en-US" smtClean="0"/>
              <a:t>1/5/16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3103D-7A05-0144-B8B1-EA8A4136F6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2117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Interrogativos  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787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Cuándo: </a:t>
            </a:r>
            <a:r>
              <a:rPr lang="es-ES_tradnl" dirty="0" err="1" smtClean="0"/>
              <a:t>answer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“a las </a:t>
            </a:r>
            <a:r>
              <a:rPr lang="es-ES_tradnl" u="sng" dirty="0" err="1" smtClean="0"/>
              <a:t>hour</a:t>
            </a:r>
            <a:r>
              <a:rPr lang="es-ES_tradnl" u="sng" dirty="0" smtClean="0"/>
              <a:t> of </a:t>
            </a:r>
            <a:r>
              <a:rPr lang="es-ES_tradnl" u="sng" dirty="0" err="1" smtClean="0"/>
              <a:t>the</a:t>
            </a:r>
            <a:r>
              <a:rPr lang="es-ES_tradnl" u="sng" dirty="0" smtClean="0"/>
              <a:t> </a:t>
            </a:r>
            <a:r>
              <a:rPr lang="es-ES_tradnl" u="sng" dirty="0" err="1" smtClean="0"/>
              <a:t>day</a:t>
            </a:r>
            <a:r>
              <a:rPr lang="es-ES_tradnl" u="sng" dirty="0" smtClean="0"/>
              <a:t> </a:t>
            </a:r>
            <a:r>
              <a:rPr lang="es-ES_tradnl" dirty="0" smtClean="0"/>
              <a:t>”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¿Cuándo vas a la clase de Español?</a:t>
            </a:r>
          </a:p>
          <a:p>
            <a:endParaRPr lang="es-ES_tradnl" dirty="0"/>
          </a:p>
          <a:p>
            <a:r>
              <a:rPr lang="es-ES_tradnl" dirty="0" smtClean="0"/>
              <a:t>¿Cuándo comes la cena?</a:t>
            </a:r>
          </a:p>
          <a:p>
            <a:endParaRPr lang="es-ES_tradnl" dirty="0"/>
          </a:p>
          <a:p>
            <a:r>
              <a:rPr lang="es-ES_tradnl" dirty="0" smtClean="0"/>
              <a:t>¿Cuándo vas al cine?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8480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47" y="0"/>
            <a:ext cx="8890834" cy="16002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Cuánto/ cuántos/ cuánta/ </a:t>
            </a:r>
            <a:r>
              <a:rPr lang="es-ES_tradnl" dirty="0" smtClean="0"/>
              <a:t>cuántas</a:t>
            </a:r>
            <a:br>
              <a:rPr lang="es-ES_tradnl" dirty="0" smtClean="0"/>
            </a:br>
            <a:r>
              <a:rPr lang="es-ES_tradnl" dirty="0" err="1" smtClean="0"/>
              <a:t>Answer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: son </a:t>
            </a:r>
            <a:r>
              <a:rPr lang="es-ES_tradnl" u="sng" dirty="0" smtClean="0"/>
              <a:t>numero/mucho/poco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¿Cuántos estudiantes están en la clase?</a:t>
            </a:r>
          </a:p>
          <a:p>
            <a:endParaRPr lang="es-ES_tradnl" dirty="0" smtClean="0"/>
          </a:p>
          <a:p>
            <a:r>
              <a:rPr lang="es-ES_tradnl" dirty="0" smtClean="0"/>
              <a:t>¿Cuántos estudiantes tienen la tarea?</a:t>
            </a:r>
          </a:p>
          <a:p>
            <a:endParaRPr lang="es-ES_tradnl" dirty="0"/>
          </a:p>
          <a:p>
            <a:r>
              <a:rPr lang="es-ES_tradnl" dirty="0" smtClean="0"/>
              <a:t>¿Cuánta comida tienes?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499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12-14 at 8.53.33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995" b="-19995"/>
          <a:stretch>
            <a:fillRect/>
          </a:stretch>
        </p:blipFill>
        <p:spPr>
          <a:xfrm>
            <a:off x="-1064153" y="-736288"/>
            <a:ext cx="12478062" cy="6862453"/>
          </a:xfrm>
        </p:spPr>
      </p:pic>
    </p:spTree>
    <p:extLst>
      <p:ext uri="{BB962C8B-B14F-4D97-AF65-F5344CB8AC3E}">
        <p14:creationId xmlns:p14="http://schemas.microsoft.com/office/powerpoint/2010/main" val="363869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Where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seen</a:t>
            </a:r>
            <a:r>
              <a:rPr lang="es-ES_tradnl" dirty="0" smtClean="0"/>
              <a:t> </a:t>
            </a:r>
            <a:r>
              <a:rPr lang="es-ES_tradnl" dirty="0" err="1" smtClean="0"/>
              <a:t>them</a:t>
            </a:r>
            <a:r>
              <a:rPr lang="es-ES_tradnl" dirty="0" smtClean="0"/>
              <a:t>?</a:t>
            </a:r>
            <a:br>
              <a:rPr lang="es-ES_tradnl" dirty="0" smtClean="0"/>
            </a:br>
            <a:r>
              <a:rPr lang="es-ES_tradnl" dirty="0" err="1" smtClean="0"/>
              <a:t>What</a:t>
            </a:r>
            <a:r>
              <a:rPr lang="es-ES_tradnl" dirty="0" smtClean="0"/>
              <a:t> do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think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mean?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¿Qué?</a:t>
            </a:r>
          </a:p>
          <a:p>
            <a:r>
              <a:rPr lang="es-ES_tradnl" dirty="0" smtClean="0"/>
              <a:t>¿Quién?</a:t>
            </a:r>
          </a:p>
          <a:p>
            <a:r>
              <a:rPr lang="es-ES_tradnl" dirty="0" smtClean="0"/>
              <a:t>¿Por qué?</a:t>
            </a:r>
          </a:p>
          <a:p>
            <a:r>
              <a:rPr lang="es-ES_tradnl" dirty="0" smtClean="0"/>
              <a:t>¿Cómo?</a:t>
            </a:r>
          </a:p>
          <a:p>
            <a:r>
              <a:rPr lang="es-ES_tradnl" dirty="0" smtClean="0"/>
              <a:t>¿Cuál? </a:t>
            </a:r>
          </a:p>
          <a:p>
            <a:r>
              <a:rPr lang="es-ES_tradnl" dirty="0" smtClean="0"/>
              <a:t>¿Dónde?</a:t>
            </a:r>
          </a:p>
          <a:p>
            <a:r>
              <a:rPr lang="es-ES_tradnl" dirty="0" smtClean="0"/>
              <a:t>¿Cuándo?</a:t>
            </a:r>
          </a:p>
          <a:p>
            <a:r>
              <a:rPr lang="es-ES_tradnl" dirty="0" smtClean="0"/>
              <a:t>¿Cuánto?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7101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Qué- </a:t>
            </a:r>
            <a:r>
              <a:rPr lang="es-ES_tradnl" dirty="0" err="1" smtClean="0"/>
              <a:t>what</a:t>
            </a:r>
            <a:endParaRPr lang="es-ES_tradnl" dirty="0" smtClean="0"/>
          </a:p>
          <a:p>
            <a:r>
              <a:rPr lang="es-ES_tradnl" dirty="0" smtClean="0"/>
              <a:t>Quién- </a:t>
            </a:r>
            <a:r>
              <a:rPr lang="es-ES_tradnl" dirty="0" err="1" smtClean="0"/>
              <a:t>who</a:t>
            </a:r>
            <a:endParaRPr lang="es-ES_tradnl" dirty="0" smtClean="0"/>
          </a:p>
          <a:p>
            <a:r>
              <a:rPr lang="es-ES_tradnl" dirty="0" smtClean="0"/>
              <a:t>Por qué- </a:t>
            </a:r>
            <a:r>
              <a:rPr lang="es-ES_tradnl" dirty="0" err="1" smtClean="0"/>
              <a:t>why</a:t>
            </a:r>
            <a:endParaRPr lang="es-ES_tradnl" dirty="0" smtClean="0"/>
          </a:p>
          <a:p>
            <a:r>
              <a:rPr lang="es-ES_tradnl" dirty="0" smtClean="0"/>
              <a:t>Cómo- </a:t>
            </a:r>
            <a:r>
              <a:rPr lang="es-ES_tradnl" dirty="0" err="1" smtClean="0"/>
              <a:t>how</a:t>
            </a:r>
            <a:endParaRPr lang="es-ES_tradnl" dirty="0" smtClean="0"/>
          </a:p>
          <a:p>
            <a:r>
              <a:rPr lang="es-ES_tradnl" dirty="0" smtClean="0"/>
              <a:t>Dónde- </a:t>
            </a:r>
            <a:r>
              <a:rPr lang="es-ES_tradnl" dirty="0" err="1" smtClean="0"/>
              <a:t>where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Cuándo- </a:t>
            </a:r>
            <a:r>
              <a:rPr lang="es-ES_tradnl" dirty="0" err="1" smtClean="0"/>
              <a:t>when</a:t>
            </a:r>
            <a:endParaRPr lang="es-ES_tradnl" dirty="0" smtClean="0"/>
          </a:p>
          <a:p>
            <a:r>
              <a:rPr lang="es-ES_tradnl" dirty="0" smtClean="0"/>
              <a:t>Cuánto- </a:t>
            </a:r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much</a:t>
            </a:r>
            <a:r>
              <a:rPr lang="es-ES_tradnl" dirty="0" smtClean="0"/>
              <a:t>/ </a:t>
            </a:r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many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8492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Qué: </a:t>
            </a:r>
            <a:r>
              <a:rPr lang="es-ES_tradnl" dirty="0" err="1" smtClean="0"/>
              <a:t>answers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vary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¿Qué tal?</a:t>
            </a:r>
          </a:p>
          <a:p>
            <a:r>
              <a:rPr lang="es-ES_tradnl" dirty="0" smtClean="0"/>
              <a:t>¿Qué pasa?</a:t>
            </a:r>
          </a:p>
          <a:p>
            <a:r>
              <a:rPr lang="es-ES_tradnl" dirty="0" smtClean="0"/>
              <a:t>¿Qué te gusta hacer?</a:t>
            </a:r>
            <a:endParaRPr lang="es-ES_tradnl" dirty="0"/>
          </a:p>
          <a:p>
            <a:r>
              <a:rPr lang="es-ES_tradnl" dirty="0" smtClean="0"/>
              <a:t>¿Qué haces?</a:t>
            </a:r>
          </a:p>
          <a:p>
            <a:r>
              <a:rPr lang="es-ES_tradnl" dirty="0" smtClean="0"/>
              <a:t>¿Qué son esos?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905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Quién: </a:t>
            </a:r>
            <a:r>
              <a:rPr lang="es-ES_tradnl" dirty="0" err="1" smtClean="0"/>
              <a:t>Answer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family</a:t>
            </a:r>
            <a:r>
              <a:rPr lang="es-ES_tradnl" dirty="0" smtClean="0"/>
              <a:t> </a:t>
            </a:r>
            <a:r>
              <a:rPr lang="es-ES_tradnl" dirty="0" err="1" smtClean="0"/>
              <a:t>member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¿Quién está en tu familia?</a:t>
            </a:r>
          </a:p>
          <a:p>
            <a:endParaRPr lang="es-ES_tradnl" dirty="0" smtClean="0"/>
          </a:p>
          <a:p>
            <a:r>
              <a:rPr lang="es-ES_tradnl" dirty="0" smtClean="0"/>
              <a:t>¿Quién tiene su tarea?</a:t>
            </a:r>
          </a:p>
          <a:p>
            <a:endParaRPr lang="es-ES_tradnl" dirty="0" smtClean="0"/>
          </a:p>
          <a:p>
            <a:r>
              <a:rPr lang="es-ES_tradnl" dirty="0" smtClean="0"/>
              <a:t>¿Quién hace la cena?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6062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Por </a:t>
            </a:r>
            <a:r>
              <a:rPr lang="es-ES_tradnl" dirty="0" smtClean="0"/>
              <a:t>qué: </a:t>
            </a:r>
            <a:r>
              <a:rPr lang="es-ES_tradnl" dirty="0" err="1" smtClean="0"/>
              <a:t>answer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porque(</a:t>
            </a:r>
            <a:r>
              <a:rPr lang="es-ES_tradnl" dirty="0" err="1" smtClean="0"/>
              <a:t>because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¿Por qué haces esto?</a:t>
            </a:r>
          </a:p>
          <a:p>
            <a:endParaRPr lang="es-ES_tradnl" dirty="0" smtClean="0"/>
          </a:p>
          <a:p>
            <a:r>
              <a:rPr lang="es-ES_tradnl" dirty="0" smtClean="0"/>
              <a:t>¿Por qué no trabajas?</a:t>
            </a:r>
          </a:p>
          <a:p>
            <a:endParaRPr lang="es-ES_tradnl" dirty="0" smtClean="0"/>
          </a:p>
          <a:p>
            <a:r>
              <a:rPr lang="es-ES_tradnl" dirty="0" smtClean="0"/>
              <a:t>¿Por qué estas triste?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0852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Cómo: </a:t>
            </a:r>
            <a:r>
              <a:rPr lang="es-ES_tradnl" dirty="0" err="1" smtClean="0"/>
              <a:t>answers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vary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¿Cómo estas tu?</a:t>
            </a:r>
          </a:p>
          <a:p>
            <a:endParaRPr lang="es-ES_tradnl" dirty="0" smtClean="0"/>
          </a:p>
          <a:p>
            <a:r>
              <a:rPr lang="es-ES_tradnl" dirty="0" smtClean="0"/>
              <a:t>¿Cómo eres tu?</a:t>
            </a:r>
          </a:p>
          <a:p>
            <a:endParaRPr lang="es-ES_tradnl" dirty="0" smtClean="0"/>
          </a:p>
          <a:p>
            <a:r>
              <a:rPr lang="es-ES_tradnl" dirty="0" smtClean="0"/>
              <a:t>¿Cómo hago esto?</a:t>
            </a:r>
            <a:endParaRPr lang="es-ES_tradnl" dirty="0"/>
          </a:p>
          <a:p>
            <a:endParaRPr lang="es-ES_tradnl" dirty="0" smtClean="0"/>
          </a:p>
          <a:p>
            <a:r>
              <a:rPr lang="es-ES_tradnl" dirty="0" smtClean="0"/>
              <a:t>¿Cómo va su día?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092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Cuál: </a:t>
            </a:r>
            <a:r>
              <a:rPr lang="es-ES_tradnl" dirty="0" err="1" smtClean="0"/>
              <a:t>answers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vary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¿Cuáles estudiantes están listos?</a:t>
            </a:r>
          </a:p>
          <a:p>
            <a:endParaRPr lang="es-ES_tradnl" dirty="0"/>
          </a:p>
          <a:p>
            <a:r>
              <a:rPr lang="es-ES_tradnl" dirty="0" smtClean="0"/>
              <a:t>¿Cuál examen es mas difícil? </a:t>
            </a:r>
          </a:p>
          <a:p>
            <a:endParaRPr lang="es-ES_tradnl" dirty="0"/>
          </a:p>
          <a:p>
            <a:r>
              <a:rPr lang="es-ES_tradnl" dirty="0" smtClean="0"/>
              <a:t>¿Cuáles clases </a:t>
            </a:r>
            <a:r>
              <a:rPr lang="es-ES_tradnl" smtClean="0"/>
              <a:t>son interesantes?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0705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Dónde: </a:t>
            </a:r>
            <a:r>
              <a:rPr lang="es-ES_tradnl" dirty="0" err="1" smtClean="0"/>
              <a:t>answers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vary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¿De dónde eres?</a:t>
            </a:r>
          </a:p>
          <a:p>
            <a:endParaRPr lang="es-ES_tradnl" dirty="0" smtClean="0"/>
          </a:p>
          <a:p>
            <a:r>
              <a:rPr lang="es-ES_tradnl" dirty="0" smtClean="0"/>
              <a:t>¿Adónde vas?</a:t>
            </a:r>
          </a:p>
          <a:p>
            <a:endParaRPr lang="es-ES_tradnl" dirty="0"/>
          </a:p>
          <a:p>
            <a:r>
              <a:rPr lang="es-ES_tradnl" dirty="0" smtClean="0"/>
              <a:t>¿Dónde esta la biblioteca?</a:t>
            </a:r>
          </a:p>
          <a:p>
            <a:endParaRPr lang="es-ES_tradnl" dirty="0"/>
          </a:p>
          <a:p>
            <a:r>
              <a:rPr lang="es-ES_tradnl" dirty="0" smtClean="0"/>
              <a:t>¿Dónde esta su tarea?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533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274</Words>
  <Application>Microsoft Macintosh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Interrogativos  </vt:lpstr>
      <vt:lpstr>Where have we seen them? What do we think they mean?</vt:lpstr>
      <vt:lpstr>PowerPoint Presentation</vt:lpstr>
      <vt:lpstr>Qué: answers will vary</vt:lpstr>
      <vt:lpstr>Quién: Answer with family member</vt:lpstr>
      <vt:lpstr>Por qué: answer with porque(because)</vt:lpstr>
      <vt:lpstr>Cómo: answers will vary</vt:lpstr>
      <vt:lpstr>Cuál: answers will vary</vt:lpstr>
      <vt:lpstr>Dónde: answers will vary </vt:lpstr>
      <vt:lpstr>Cuándo: answer with “a las hour of the day ”</vt:lpstr>
      <vt:lpstr>Cuánto/ cuántos/ cuánta/ cuántas Answer with: son numero/mucho/poco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Interrogativos  </dc:title>
  <dc:creator>James Dean</dc:creator>
  <cp:lastModifiedBy>James Dean</cp:lastModifiedBy>
  <cp:revision>6</cp:revision>
  <dcterms:created xsi:type="dcterms:W3CDTF">2015-12-15T14:34:28Z</dcterms:created>
  <dcterms:modified xsi:type="dcterms:W3CDTF">2016-01-05T14:25:28Z</dcterms:modified>
</cp:coreProperties>
</file>