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d4fb6a96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d4fb6a96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ed4fb6a96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ed4fb6a96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ed4fb6a968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ed4fb6a968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ed4fb6a968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ed4fb6a968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ed4fb6a968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ed4fb6a968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ed4fb6a968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ed4fb6a968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ed4fb6a968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ed4fb6a968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d4fb6a968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ed4fb6a968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46750"/>
            <a:ext cx="8520600" cy="112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 llamo _______(name) 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2019050" y="4534400"/>
            <a:ext cx="5030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 a selfie using your chromebook’s camera!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4000" y="1539775"/>
            <a:ext cx="3762811" cy="268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311700" y="146750"/>
            <a:ext cx="8520600" cy="112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 Familia es…. </a:t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2019050" y="4534400"/>
            <a:ext cx="5030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pictures or gifs!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5099" y="1872400"/>
            <a:ext cx="3553877" cy="236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ctrTitle"/>
          </p:nvPr>
        </p:nvSpPr>
        <p:spPr>
          <a:xfrm>
            <a:off x="311700" y="428725"/>
            <a:ext cx="8520600" cy="112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 programa de t</a:t>
            </a:r>
            <a:r>
              <a:rPr lang="en"/>
              <a:t>elevisión</a:t>
            </a:r>
            <a:r>
              <a:rPr lang="en"/>
              <a:t> favorita es _______ </a:t>
            </a:r>
            <a:endParaRPr/>
          </a:p>
        </p:txBody>
      </p:sp>
      <p:sp>
        <p:nvSpPr>
          <p:cNvPr id="69" name="Google Shape;69;p15"/>
          <p:cNvSpPr txBox="1"/>
          <p:nvPr/>
        </p:nvSpPr>
        <p:spPr>
          <a:xfrm>
            <a:off x="2019050" y="4534400"/>
            <a:ext cx="5030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pictures or gifs!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9375" y="1708825"/>
            <a:ext cx="4217338" cy="2673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ctrTitle"/>
          </p:nvPr>
        </p:nvSpPr>
        <p:spPr>
          <a:xfrm>
            <a:off x="311700" y="45125"/>
            <a:ext cx="8520600" cy="151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 </a:t>
            </a:r>
            <a:r>
              <a:rPr lang="en"/>
              <a:t>película</a:t>
            </a:r>
            <a:r>
              <a:rPr lang="en"/>
              <a:t> favorita es _______ </a:t>
            </a:r>
            <a:endParaRPr/>
          </a:p>
        </p:txBody>
      </p:sp>
      <p:sp>
        <p:nvSpPr>
          <p:cNvPr id="76" name="Google Shape;76;p16"/>
          <p:cNvSpPr txBox="1"/>
          <p:nvPr/>
        </p:nvSpPr>
        <p:spPr>
          <a:xfrm>
            <a:off x="2019050" y="4534400"/>
            <a:ext cx="5030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pictures or gifs!</a:t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2400" y="1663800"/>
            <a:ext cx="3746208" cy="2673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ctrTitle"/>
          </p:nvPr>
        </p:nvSpPr>
        <p:spPr>
          <a:xfrm>
            <a:off x="311700" y="146750"/>
            <a:ext cx="8520600" cy="112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 musica favorita es ______</a:t>
            </a:r>
            <a:endParaRPr/>
          </a:p>
        </p:txBody>
      </p:sp>
      <p:sp>
        <p:nvSpPr>
          <p:cNvPr id="83" name="Google Shape;83;p17"/>
          <p:cNvSpPr txBox="1"/>
          <p:nvPr/>
        </p:nvSpPr>
        <p:spPr>
          <a:xfrm>
            <a:off x="2019050" y="4534400"/>
            <a:ext cx="5030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pictures or gifs!</a:t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1550" y="1426850"/>
            <a:ext cx="4810710" cy="2955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ctrTitle"/>
          </p:nvPr>
        </p:nvSpPr>
        <p:spPr>
          <a:xfrm>
            <a:off x="311700" y="146750"/>
            <a:ext cx="8520600" cy="112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 libro favorito es ______ </a:t>
            </a:r>
            <a:endParaRPr/>
          </a:p>
        </p:txBody>
      </p:sp>
      <p:sp>
        <p:nvSpPr>
          <p:cNvPr id="90" name="Google Shape;90;p18"/>
          <p:cNvSpPr txBox="1"/>
          <p:nvPr/>
        </p:nvSpPr>
        <p:spPr>
          <a:xfrm>
            <a:off x="2019050" y="4534400"/>
            <a:ext cx="5030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pictures or gifs!</a:t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05400" y="1359175"/>
            <a:ext cx="3333203" cy="2955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ctrTitle"/>
          </p:nvPr>
        </p:nvSpPr>
        <p:spPr>
          <a:xfrm>
            <a:off x="311700" y="146750"/>
            <a:ext cx="8520600" cy="112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 clase </a:t>
            </a:r>
            <a:r>
              <a:rPr lang="en"/>
              <a:t>favorita</a:t>
            </a:r>
            <a:r>
              <a:rPr lang="en"/>
              <a:t> es ______ </a:t>
            </a:r>
            <a:endParaRPr/>
          </a:p>
        </p:txBody>
      </p:sp>
      <p:sp>
        <p:nvSpPr>
          <p:cNvPr id="97" name="Google Shape;97;p19"/>
          <p:cNvSpPr txBox="1"/>
          <p:nvPr/>
        </p:nvSpPr>
        <p:spPr>
          <a:xfrm>
            <a:off x="2019050" y="4534400"/>
            <a:ext cx="5030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pictures or gifs!</a:t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426850"/>
            <a:ext cx="4762500" cy="277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ctrTitle"/>
          </p:nvPr>
        </p:nvSpPr>
        <p:spPr>
          <a:xfrm>
            <a:off x="311700" y="146750"/>
            <a:ext cx="8520600" cy="112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 amigo favorito es ______ </a:t>
            </a:r>
            <a:endParaRPr/>
          </a:p>
        </p:txBody>
      </p:sp>
      <p:sp>
        <p:nvSpPr>
          <p:cNvPr id="104" name="Google Shape;104;p20"/>
          <p:cNvSpPr txBox="1"/>
          <p:nvPr/>
        </p:nvSpPr>
        <p:spPr>
          <a:xfrm>
            <a:off x="2019050" y="4534400"/>
            <a:ext cx="5030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pictures or gifs!</a:t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3700" y="1426850"/>
            <a:ext cx="2955150" cy="295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ctrTitle"/>
          </p:nvPr>
        </p:nvSpPr>
        <p:spPr>
          <a:xfrm>
            <a:off x="311700" y="146750"/>
            <a:ext cx="8520600" cy="112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 actividad favorito es ______ </a:t>
            </a:r>
            <a:endParaRPr/>
          </a:p>
        </p:txBody>
      </p:sp>
      <p:sp>
        <p:nvSpPr>
          <p:cNvPr id="111" name="Google Shape;111;p21"/>
          <p:cNvSpPr txBox="1"/>
          <p:nvPr/>
        </p:nvSpPr>
        <p:spPr>
          <a:xfrm>
            <a:off x="2019050" y="4534400"/>
            <a:ext cx="5030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pictures or gifs!</a:t>
            </a:r>
            <a:endParaRPr/>
          </a:p>
        </p:txBody>
      </p:sp>
      <p:pic>
        <p:nvPicPr>
          <p:cNvPr descr="Free Activities Cliparts, Download Free Activities Cliparts png images,  Free ClipArts on Clipart Library"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5775" y="1153025"/>
            <a:ext cx="4114800" cy="338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