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eec86531db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eec86531db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eec86531db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eec86531db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eec86531db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eec86531db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eec86531db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eec86531db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eec86531db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eec86531db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eec86531db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eec86531db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eec86531db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eec86531db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eec86531db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eec86531db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eec86531db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eec86531db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eec86531db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eec86531db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eec86531db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eec86531db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eec86531db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eec86531db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eec86531db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eec86531db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eec86531db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eec86531db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eec86531db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eec86531db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eec86531db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eec86531db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eec86531db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eec86531db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eec86531d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eec86531d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eec86531d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eec86531d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eec86531d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eec86531d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eec86531db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eec86531db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eec86531db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eec86531db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4.jpg"/><Relationship Id="rId4" Type="http://schemas.openxmlformats.org/officeDocument/2006/relationships/image" Target="../media/image49.jpg"/><Relationship Id="rId5" Type="http://schemas.openxmlformats.org/officeDocument/2006/relationships/image" Target="../media/image58.jpg"/><Relationship Id="rId6" Type="http://schemas.openxmlformats.org/officeDocument/2006/relationships/image" Target="../media/image50.jpg"/><Relationship Id="rId7" Type="http://schemas.openxmlformats.org/officeDocument/2006/relationships/image" Target="../media/image56.jpg"/><Relationship Id="rId8" Type="http://schemas.openxmlformats.org/officeDocument/2006/relationships/image" Target="../media/image6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8.jpg"/><Relationship Id="rId4" Type="http://schemas.openxmlformats.org/officeDocument/2006/relationships/image" Target="../media/image52.jpg"/><Relationship Id="rId9" Type="http://schemas.openxmlformats.org/officeDocument/2006/relationships/image" Target="../media/image61.jpg"/><Relationship Id="rId5" Type="http://schemas.openxmlformats.org/officeDocument/2006/relationships/image" Target="../media/image57.jpg"/><Relationship Id="rId6" Type="http://schemas.openxmlformats.org/officeDocument/2006/relationships/image" Target="../media/image53.jpg"/><Relationship Id="rId7" Type="http://schemas.openxmlformats.org/officeDocument/2006/relationships/image" Target="../media/image66.jpg"/><Relationship Id="rId8" Type="http://schemas.openxmlformats.org/officeDocument/2006/relationships/image" Target="../media/image6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9.jpg"/><Relationship Id="rId4" Type="http://schemas.openxmlformats.org/officeDocument/2006/relationships/image" Target="../media/image67.jpg"/><Relationship Id="rId5" Type="http://schemas.openxmlformats.org/officeDocument/2006/relationships/image" Target="../media/image63.jpg"/><Relationship Id="rId6" Type="http://schemas.openxmlformats.org/officeDocument/2006/relationships/image" Target="../media/image64.jpg"/><Relationship Id="rId7" Type="http://schemas.openxmlformats.org/officeDocument/2006/relationships/image" Target="../media/image62.jpg"/><Relationship Id="rId8" Type="http://schemas.openxmlformats.org/officeDocument/2006/relationships/image" Target="../media/image7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3.jpg"/><Relationship Id="rId4" Type="http://schemas.openxmlformats.org/officeDocument/2006/relationships/image" Target="../media/image88.jpg"/><Relationship Id="rId5" Type="http://schemas.openxmlformats.org/officeDocument/2006/relationships/image" Target="../media/image69.jpg"/><Relationship Id="rId6" Type="http://schemas.openxmlformats.org/officeDocument/2006/relationships/image" Target="../media/image70.jpg"/><Relationship Id="rId7" Type="http://schemas.openxmlformats.org/officeDocument/2006/relationships/image" Target="../media/image71.jpg"/><Relationship Id="rId8" Type="http://schemas.openxmlformats.org/officeDocument/2006/relationships/image" Target="../media/image7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5.jpg"/><Relationship Id="rId4" Type="http://schemas.openxmlformats.org/officeDocument/2006/relationships/image" Target="../media/image78.jpg"/><Relationship Id="rId5" Type="http://schemas.openxmlformats.org/officeDocument/2006/relationships/image" Target="../media/image76.jpg"/><Relationship Id="rId6" Type="http://schemas.openxmlformats.org/officeDocument/2006/relationships/image" Target="../media/image74.jpg"/><Relationship Id="rId7" Type="http://schemas.openxmlformats.org/officeDocument/2006/relationships/image" Target="../media/image84.jpg"/><Relationship Id="rId8" Type="http://schemas.openxmlformats.org/officeDocument/2006/relationships/image" Target="../media/image9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3.jpg"/><Relationship Id="rId4" Type="http://schemas.openxmlformats.org/officeDocument/2006/relationships/image" Target="../media/image80.jpg"/><Relationship Id="rId5" Type="http://schemas.openxmlformats.org/officeDocument/2006/relationships/image" Target="../media/image79.jpg"/><Relationship Id="rId6" Type="http://schemas.openxmlformats.org/officeDocument/2006/relationships/image" Target="../media/image82.jpg"/><Relationship Id="rId7" Type="http://schemas.openxmlformats.org/officeDocument/2006/relationships/image" Target="../media/image86.jpg"/><Relationship Id="rId8" Type="http://schemas.openxmlformats.org/officeDocument/2006/relationships/image" Target="../media/image8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5.jpg"/><Relationship Id="rId4" Type="http://schemas.openxmlformats.org/officeDocument/2006/relationships/image" Target="../media/image91.jpg"/><Relationship Id="rId10" Type="http://schemas.openxmlformats.org/officeDocument/2006/relationships/image" Target="../media/image101.jpg"/><Relationship Id="rId9" Type="http://schemas.openxmlformats.org/officeDocument/2006/relationships/image" Target="../media/image95.jpg"/><Relationship Id="rId5" Type="http://schemas.openxmlformats.org/officeDocument/2006/relationships/image" Target="../media/image87.jpg"/><Relationship Id="rId6" Type="http://schemas.openxmlformats.org/officeDocument/2006/relationships/image" Target="../media/image93.jpg"/><Relationship Id="rId7" Type="http://schemas.openxmlformats.org/officeDocument/2006/relationships/image" Target="../media/image89.jpg"/><Relationship Id="rId8" Type="http://schemas.openxmlformats.org/officeDocument/2006/relationships/image" Target="../media/image9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2.jpg"/><Relationship Id="rId4" Type="http://schemas.openxmlformats.org/officeDocument/2006/relationships/image" Target="../media/image94.jpg"/><Relationship Id="rId9" Type="http://schemas.openxmlformats.org/officeDocument/2006/relationships/image" Target="../media/image97.jpg"/><Relationship Id="rId5" Type="http://schemas.openxmlformats.org/officeDocument/2006/relationships/image" Target="../media/image98.jpg"/><Relationship Id="rId6" Type="http://schemas.openxmlformats.org/officeDocument/2006/relationships/image" Target="../media/image104.jpg"/><Relationship Id="rId7" Type="http://schemas.openxmlformats.org/officeDocument/2006/relationships/image" Target="../media/image100.jpg"/><Relationship Id="rId8" Type="http://schemas.openxmlformats.org/officeDocument/2006/relationships/image" Target="../media/image9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3.jpg"/><Relationship Id="rId4" Type="http://schemas.openxmlformats.org/officeDocument/2006/relationships/image" Target="../media/image99.jpg"/><Relationship Id="rId5" Type="http://schemas.openxmlformats.org/officeDocument/2006/relationships/image" Target="../media/image108.jpg"/><Relationship Id="rId6" Type="http://schemas.openxmlformats.org/officeDocument/2006/relationships/image" Target="../media/image106.jpg"/><Relationship Id="rId7" Type="http://schemas.openxmlformats.org/officeDocument/2006/relationships/image" Target="../media/image112.jpg"/><Relationship Id="rId8" Type="http://schemas.openxmlformats.org/officeDocument/2006/relationships/image" Target="../media/image110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7.jpg"/><Relationship Id="rId4" Type="http://schemas.openxmlformats.org/officeDocument/2006/relationships/image" Target="../media/image103.jpg"/><Relationship Id="rId9" Type="http://schemas.openxmlformats.org/officeDocument/2006/relationships/image" Target="../media/image115.jpg"/><Relationship Id="rId5" Type="http://schemas.openxmlformats.org/officeDocument/2006/relationships/image" Target="../media/image105.jpg"/><Relationship Id="rId6" Type="http://schemas.openxmlformats.org/officeDocument/2006/relationships/image" Target="../media/image111.jpg"/><Relationship Id="rId7" Type="http://schemas.openxmlformats.org/officeDocument/2006/relationships/image" Target="../media/image109.jpg"/><Relationship Id="rId8" Type="http://schemas.openxmlformats.org/officeDocument/2006/relationships/image" Target="../media/image11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12.png"/><Relationship Id="rId5" Type="http://schemas.openxmlformats.org/officeDocument/2006/relationships/image" Target="../media/image18.png"/><Relationship Id="rId6" Type="http://schemas.openxmlformats.org/officeDocument/2006/relationships/image" Target="../media/image2.png"/><Relationship Id="rId7" Type="http://schemas.openxmlformats.org/officeDocument/2006/relationships/image" Target="../media/image14.png"/><Relationship Id="rId8" Type="http://schemas.openxmlformats.org/officeDocument/2006/relationships/image" Target="../media/image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6.jpg"/><Relationship Id="rId4" Type="http://schemas.openxmlformats.org/officeDocument/2006/relationships/image" Target="../media/image119.jpg"/><Relationship Id="rId9" Type="http://schemas.openxmlformats.org/officeDocument/2006/relationships/image" Target="../media/image129.jpg"/><Relationship Id="rId5" Type="http://schemas.openxmlformats.org/officeDocument/2006/relationships/image" Target="../media/image123.jpg"/><Relationship Id="rId6" Type="http://schemas.openxmlformats.org/officeDocument/2006/relationships/image" Target="../media/image114.jpg"/><Relationship Id="rId7" Type="http://schemas.openxmlformats.org/officeDocument/2006/relationships/image" Target="../media/image128.jpg"/><Relationship Id="rId8" Type="http://schemas.openxmlformats.org/officeDocument/2006/relationships/image" Target="../media/image121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8.jpg"/><Relationship Id="rId4" Type="http://schemas.openxmlformats.org/officeDocument/2006/relationships/image" Target="../media/image120.jpg"/><Relationship Id="rId10" Type="http://schemas.openxmlformats.org/officeDocument/2006/relationships/image" Target="../media/image138.jpg"/><Relationship Id="rId9" Type="http://schemas.openxmlformats.org/officeDocument/2006/relationships/image" Target="../media/image125.jpg"/><Relationship Id="rId5" Type="http://schemas.openxmlformats.org/officeDocument/2006/relationships/image" Target="../media/image117.jpg"/><Relationship Id="rId6" Type="http://schemas.openxmlformats.org/officeDocument/2006/relationships/image" Target="../media/image122.jpg"/><Relationship Id="rId7" Type="http://schemas.openxmlformats.org/officeDocument/2006/relationships/image" Target="../media/image126.jpg"/><Relationship Id="rId8" Type="http://schemas.openxmlformats.org/officeDocument/2006/relationships/image" Target="../media/image131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5.jpg"/><Relationship Id="rId4" Type="http://schemas.openxmlformats.org/officeDocument/2006/relationships/image" Target="../media/image127.jpg"/><Relationship Id="rId5" Type="http://schemas.openxmlformats.org/officeDocument/2006/relationships/image" Target="../media/image130.jpg"/><Relationship Id="rId6" Type="http://schemas.openxmlformats.org/officeDocument/2006/relationships/image" Target="../media/image132.jpg"/><Relationship Id="rId7" Type="http://schemas.openxmlformats.org/officeDocument/2006/relationships/image" Target="../media/image136.jpg"/><Relationship Id="rId8" Type="http://schemas.openxmlformats.org/officeDocument/2006/relationships/image" Target="../media/image124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4.jpg"/><Relationship Id="rId4" Type="http://schemas.openxmlformats.org/officeDocument/2006/relationships/image" Target="../media/image133.jpg"/><Relationship Id="rId9" Type="http://schemas.openxmlformats.org/officeDocument/2006/relationships/image" Target="../media/image142.jpg"/><Relationship Id="rId5" Type="http://schemas.openxmlformats.org/officeDocument/2006/relationships/image" Target="../media/image139.jpg"/><Relationship Id="rId6" Type="http://schemas.openxmlformats.org/officeDocument/2006/relationships/image" Target="../media/image137.jpg"/><Relationship Id="rId7" Type="http://schemas.openxmlformats.org/officeDocument/2006/relationships/image" Target="../media/image140.jpg"/><Relationship Id="rId8" Type="http://schemas.openxmlformats.org/officeDocument/2006/relationships/image" Target="../media/image14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Relationship Id="rId4" Type="http://schemas.openxmlformats.org/officeDocument/2006/relationships/image" Target="../media/image7.jpg"/><Relationship Id="rId9" Type="http://schemas.openxmlformats.org/officeDocument/2006/relationships/image" Target="../media/image3.jpg"/><Relationship Id="rId5" Type="http://schemas.openxmlformats.org/officeDocument/2006/relationships/image" Target="../media/image26.jpg"/><Relationship Id="rId6" Type="http://schemas.openxmlformats.org/officeDocument/2006/relationships/image" Target="../media/image1.jpg"/><Relationship Id="rId7" Type="http://schemas.openxmlformats.org/officeDocument/2006/relationships/image" Target="../media/image19.jpg"/><Relationship Id="rId8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9" Type="http://schemas.openxmlformats.org/officeDocument/2006/relationships/image" Target="../media/image15.jpg"/><Relationship Id="rId5" Type="http://schemas.openxmlformats.org/officeDocument/2006/relationships/image" Target="../media/image4.jpg"/><Relationship Id="rId6" Type="http://schemas.openxmlformats.org/officeDocument/2006/relationships/image" Target="../media/image17.jpg"/><Relationship Id="rId7" Type="http://schemas.openxmlformats.org/officeDocument/2006/relationships/image" Target="../media/image6.jpg"/><Relationship Id="rId8" Type="http://schemas.openxmlformats.org/officeDocument/2006/relationships/image" Target="../media/image1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7.jpg"/><Relationship Id="rId4" Type="http://schemas.openxmlformats.org/officeDocument/2006/relationships/image" Target="../media/image22.jpg"/><Relationship Id="rId9" Type="http://schemas.openxmlformats.org/officeDocument/2006/relationships/image" Target="../media/image24.jpg"/><Relationship Id="rId5" Type="http://schemas.openxmlformats.org/officeDocument/2006/relationships/image" Target="../media/image21.jpg"/><Relationship Id="rId6" Type="http://schemas.openxmlformats.org/officeDocument/2006/relationships/image" Target="../media/image23.jpg"/><Relationship Id="rId7" Type="http://schemas.openxmlformats.org/officeDocument/2006/relationships/image" Target="../media/image20.jpg"/><Relationship Id="rId8" Type="http://schemas.openxmlformats.org/officeDocument/2006/relationships/image" Target="../media/image2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7.png"/><Relationship Id="rId4" Type="http://schemas.openxmlformats.org/officeDocument/2006/relationships/image" Target="../media/image39.png"/><Relationship Id="rId5" Type="http://schemas.openxmlformats.org/officeDocument/2006/relationships/image" Target="../media/image45.png"/><Relationship Id="rId6" Type="http://schemas.openxmlformats.org/officeDocument/2006/relationships/image" Target="../media/image36.png"/><Relationship Id="rId7" Type="http://schemas.openxmlformats.org/officeDocument/2006/relationships/image" Target="../media/image51.png"/><Relationship Id="rId8" Type="http://schemas.openxmlformats.org/officeDocument/2006/relationships/image" Target="../media/image3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0.jpg"/><Relationship Id="rId4" Type="http://schemas.openxmlformats.org/officeDocument/2006/relationships/image" Target="../media/image29.png"/><Relationship Id="rId9" Type="http://schemas.openxmlformats.org/officeDocument/2006/relationships/image" Target="../media/image42.png"/><Relationship Id="rId5" Type="http://schemas.openxmlformats.org/officeDocument/2006/relationships/image" Target="../media/image28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8.jpg"/><Relationship Id="rId4" Type="http://schemas.openxmlformats.org/officeDocument/2006/relationships/image" Target="../media/image35.jpg"/><Relationship Id="rId5" Type="http://schemas.openxmlformats.org/officeDocument/2006/relationships/image" Target="../media/image47.jpg"/><Relationship Id="rId6" Type="http://schemas.openxmlformats.org/officeDocument/2006/relationships/image" Target="../media/image4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4.jpg"/><Relationship Id="rId4" Type="http://schemas.openxmlformats.org/officeDocument/2006/relationships/image" Target="../media/image46.jpg"/><Relationship Id="rId5" Type="http://schemas.openxmlformats.org/officeDocument/2006/relationships/image" Target="../media/image40.jpg"/><Relationship Id="rId6" Type="http://schemas.openxmlformats.org/officeDocument/2006/relationships/image" Target="../media/image43.jpg"/><Relationship Id="rId7" Type="http://schemas.openxmlformats.org/officeDocument/2006/relationships/image" Target="../media/image55.jpg"/><Relationship Id="rId8" Type="http://schemas.openxmlformats.org/officeDocument/2006/relationships/image" Target="../media/image4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Spanish Speaking artists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art you can recreate!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Francisco de Goya</a:t>
            </a:r>
            <a:endParaRPr/>
          </a:p>
        </p:txBody>
      </p:sp>
      <p:pic>
        <p:nvPicPr>
          <p:cNvPr id="152" name="Google Shape;15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7938" y="3306738"/>
            <a:ext cx="3019425" cy="15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04900" y="2780625"/>
            <a:ext cx="2019300" cy="226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017725"/>
            <a:ext cx="1581150" cy="28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60050" y="66675"/>
            <a:ext cx="1733550" cy="262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15550" y="38088"/>
            <a:ext cx="1790700" cy="256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132950" y="66663"/>
            <a:ext cx="1828800" cy="250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Frida Khalo</a:t>
            </a:r>
            <a:endParaRPr/>
          </a:p>
        </p:txBody>
      </p:sp>
      <p:sp>
        <p:nvSpPr>
          <p:cNvPr id="163" name="Google Shape;163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4" name="Google Shape;16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9350" y="2752113"/>
            <a:ext cx="2152650" cy="212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7588" y="3137675"/>
            <a:ext cx="2428875" cy="188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56463" y="1985975"/>
            <a:ext cx="1876425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54788" y="0"/>
            <a:ext cx="1781175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15388" y="123813"/>
            <a:ext cx="1800225" cy="254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149250" y="219063"/>
            <a:ext cx="1943100" cy="235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11700" y="1017725"/>
            <a:ext cx="1676400" cy="272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Antoní Gaudi</a:t>
            </a:r>
            <a:endParaRPr/>
          </a:p>
        </p:txBody>
      </p:sp>
      <p:sp>
        <p:nvSpPr>
          <p:cNvPr id="176" name="Google Shape;176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7" name="Google Shape;17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6575" y="2445350"/>
            <a:ext cx="2790825" cy="163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12913" y="3400413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7388" y="2760788"/>
            <a:ext cx="1876425" cy="242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35788" y="277800"/>
            <a:ext cx="3095625" cy="147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42350" y="139700"/>
            <a:ext cx="2609850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9363" y="1017713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Eduardo Arroyo</a:t>
            </a:r>
            <a:endParaRPr/>
          </a:p>
        </p:txBody>
      </p:sp>
      <p:sp>
        <p:nvSpPr>
          <p:cNvPr id="188" name="Google Shape;188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9" name="Google Shape;18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1200" y="180975"/>
            <a:ext cx="1933575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41663" y="2434850"/>
            <a:ext cx="1781175" cy="256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6450" y="2763475"/>
            <a:ext cx="24003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60550" y="2663438"/>
            <a:ext cx="2571750" cy="178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17763" y="180963"/>
            <a:ext cx="1914525" cy="239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6438" y="1017713"/>
            <a:ext cx="2771775" cy="164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Juan Gris</a:t>
            </a:r>
            <a:endParaRPr/>
          </a:p>
        </p:txBody>
      </p:sp>
      <p:pic>
        <p:nvPicPr>
          <p:cNvPr id="200" name="Google Shape;20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1338" y="2686050"/>
            <a:ext cx="1857375" cy="245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02763" y="2486013"/>
            <a:ext cx="1724025" cy="265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49300" y="1086338"/>
            <a:ext cx="1714500" cy="265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41150" y="219063"/>
            <a:ext cx="1943100" cy="235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61463" y="287238"/>
            <a:ext cx="2657475" cy="172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0" y="1081575"/>
            <a:ext cx="1714500" cy="26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Maria Gutierrez Blanchard</a:t>
            </a:r>
            <a:endParaRPr/>
          </a:p>
        </p:txBody>
      </p:sp>
      <p:pic>
        <p:nvPicPr>
          <p:cNvPr id="211" name="Google Shape;21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7000" y="87363"/>
            <a:ext cx="1752600" cy="260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38513" y="2571750"/>
            <a:ext cx="1952625" cy="234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1112688"/>
            <a:ext cx="2038350" cy="223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09600" y="2123788"/>
            <a:ext cx="1771650" cy="258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99588" y="87363"/>
            <a:ext cx="2657475" cy="172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943538" y="2840088"/>
            <a:ext cx="1707153" cy="2151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Joaquin Sorolla y Bautista</a:t>
            </a:r>
            <a:endParaRPr/>
          </a:p>
        </p:txBody>
      </p:sp>
      <p:pic>
        <p:nvPicPr>
          <p:cNvPr id="222" name="Google Shape;22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5513" y="2861738"/>
            <a:ext cx="2676525" cy="170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60525" y="3312788"/>
            <a:ext cx="2686050" cy="170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75663" y="1924050"/>
            <a:ext cx="2505075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42338" y="0"/>
            <a:ext cx="2371725" cy="192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33600" y="1017713"/>
            <a:ext cx="2247900" cy="202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0" y="1093688"/>
            <a:ext cx="2133600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262813" y="895350"/>
            <a:ext cx="2733675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302038" y="3241363"/>
            <a:ext cx="2466975" cy="18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Diego Rivera</a:t>
            </a:r>
            <a:endParaRPr/>
          </a:p>
        </p:txBody>
      </p:sp>
      <p:sp>
        <p:nvSpPr>
          <p:cNvPr id="235" name="Google Shape;235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36" name="Google Shape;23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0888" y="2606975"/>
            <a:ext cx="2162175" cy="211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63263" y="3330863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5888" y="2606963"/>
            <a:ext cx="1857375" cy="246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69713" y="1647825"/>
            <a:ext cx="246697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37850" y="75388"/>
            <a:ext cx="2381250" cy="191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043225" y="-16350"/>
            <a:ext cx="3057525" cy="149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5900" y="1017713"/>
            <a:ext cx="2952750" cy="155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Antoni Tápies </a:t>
            </a:r>
            <a:endParaRPr/>
          </a:p>
        </p:txBody>
      </p:sp>
      <p:sp>
        <p:nvSpPr>
          <p:cNvPr id="248" name="Google Shape;248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49" name="Google Shape;24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4325" y="2676513"/>
            <a:ext cx="1847850" cy="246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5575" y="2571738"/>
            <a:ext cx="1847850" cy="246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37575" y="1255613"/>
            <a:ext cx="2514600" cy="181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62625" y="199075"/>
            <a:ext cx="2000250" cy="200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59175" y="266650"/>
            <a:ext cx="1676400" cy="272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89238" y="1152463"/>
            <a:ext cx="2486025" cy="183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Wilfredo Lam</a:t>
            </a:r>
            <a:endParaRPr/>
          </a:p>
        </p:txBody>
      </p:sp>
      <p:sp>
        <p:nvSpPr>
          <p:cNvPr id="260" name="Google Shape;260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61" name="Google Shape;26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8588"/>
            <a:ext cx="1828800" cy="250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35350" y="2947175"/>
            <a:ext cx="2019300" cy="226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01875" y="2762250"/>
            <a:ext cx="1924050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35313" y="284188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1400" y="3524250"/>
            <a:ext cx="2819400" cy="161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628900" y="144788"/>
            <a:ext cx="1943100" cy="235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1388" y="1152463"/>
            <a:ext cx="2295525" cy="199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 Pez</a:t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9213" y="2361275"/>
            <a:ext cx="2676525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38075" y="2294600"/>
            <a:ext cx="2781300" cy="169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55688" y="387863"/>
            <a:ext cx="1914525" cy="170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77650" y="445013"/>
            <a:ext cx="2438400" cy="159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23463" y="219750"/>
            <a:ext cx="2809875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5700" y="2467325"/>
            <a:ext cx="2204413" cy="13499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Fernando Llort</a:t>
            </a:r>
            <a:endParaRPr/>
          </a:p>
        </p:txBody>
      </p:sp>
      <p:sp>
        <p:nvSpPr>
          <p:cNvPr id="273" name="Google Shape;273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74" name="Google Shape;27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7488" y="2562163"/>
            <a:ext cx="1743075" cy="261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80738" y="3090100"/>
            <a:ext cx="246697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4225" y="2609788"/>
            <a:ext cx="1809750" cy="252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00863" y="23788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46925" y="23800"/>
            <a:ext cx="1809750" cy="252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265738" y="0"/>
            <a:ext cx="1781175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3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32013" y="1152463"/>
            <a:ext cx="3133725" cy="145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Rufino Tamayo</a:t>
            </a:r>
            <a:endParaRPr/>
          </a:p>
        </p:txBody>
      </p:sp>
      <p:sp>
        <p:nvSpPr>
          <p:cNvPr id="286" name="Google Shape;286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87" name="Google Shape;28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2613" y="3745813"/>
            <a:ext cx="3267075" cy="140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29688" y="2214238"/>
            <a:ext cx="1857375" cy="246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72488" y="1495950"/>
            <a:ext cx="2581275" cy="177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73225" y="2379800"/>
            <a:ext cx="2476500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5375" y="2489975"/>
            <a:ext cx="1847850" cy="247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3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56625" y="125375"/>
            <a:ext cx="2476500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3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596575" y="0"/>
            <a:ext cx="28575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3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34238" y="1017713"/>
            <a:ext cx="3362325" cy="136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Jose Orozco</a:t>
            </a:r>
            <a:endParaRPr/>
          </a:p>
        </p:txBody>
      </p:sp>
      <p:pic>
        <p:nvPicPr>
          <p:cNvPr id="300" name="Google Shape;30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6338" y="3241813"/>
            <a:ext cx="2390775" cy="191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92063" y="2373013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232300"/>
            <a:ext cx="3867168" cy="193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11438" y="215800"/>
            <a:ext cx="246697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32750" y="215788"/>
            <a:ext cx="2362200" cy="193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3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39313" y="1143813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Antoni Berni</a:t>
            </a:r>
            <a:endParaRPr/>
          </a:p>
        </p:txBody>
      </p:sp>
      <p:sp>
        <p:nvSpPr>
          <p:cNvPr id="311" name="Google Shape;311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12" name="Google Shape;31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3250" y="3543300"/>
            <a:ext cx="28575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44813" y="2642113"/>
            <a:ext cx="2466975" cy="185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688" y="2889713"/>
            <a:ext cx="1914525" cy="239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92513" y="1836200"/>
            <a:ext cx="2552700" cy="17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83675" y="89425"/>
            <a:ext cx="1790700" cy="25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3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631025" y="182600"/>
            <a:ext cx="28575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3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39425" y="1152475"/>
            <a:ext cx="2286000" cy="200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Saner</a:t>
            </a:r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2450" y="3035198"/>
            <a:ext cx="5271549" cy="207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5613" y="2875863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63544" y="0"/>
            <a:ext cx="4238500" cy="250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53063" y="1075250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2100" y="3000363"/>
            <a:ext cx="2133600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66637" y="872238"/>
            <a:ext cx="1743075" cy="261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175663" y="872238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Los Metzican</a:t>
            </a:r>
            <a:endParaRPr/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2425" y="2903663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063" y="3061613"/>
            <a:ext cx="2676525" cy="170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06650" y="2143125"/>
            <a:ext cx="1809750" cy="253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18575" y="0"/>
            <a:ext cx="2419350" cy="188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01913" y="-12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492175" y="0"/>
            <a:ext cx="1809750" cy="253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2825" y="1017725"/>
            <a:ext cx="2419350" cy="188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Pablo Picasso</a:t>
            </a:r>
            <a:endParaRPr/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1875" y="2643188"/>
            <a:ext cx="1924050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5925" y="2671775"/>
            <a:ext cx="1962150" cy="232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88738" y="2524125"/>
            <a:ext cx="1743075" cy="261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24713" y="2581263"/>
            <a:ext cx="1819275" cy="250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75511" y="17000"/>
            <a:ext cx="5884863" cy="261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27775" y="1089363"/>
            <a:ext cx="1809750" cy="252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526925" y="-12"/>
            <a:ext cx="1847850" cy="246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/>
          <p:nvPr>
            <p:ph type="title"/>
          </p:nvPr>
        </p:nvSpPr>
        <p:spPr>
          <a:xfrm>
            <a:off x="311700" y="-46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Salvador Dalí</a:t>
            </a:r>
            <a:endParaRPr/>
          </a:p>
        </p:txBody>
      </p:sp>
      <p:pic>
        <p:nvPicPr>
          <p:cNvPr id="108" name="Google Shape;10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04924" y="717923"/>
            <a:ext cx="2603275" cy="170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80751" y="2421852"/>
            <a:ext cx="3917376" cy="272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11804" y="-8"/>
            <a:ext cx="3357343" cy="2484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98354" y="-1"/>
            <a:ext cx="3357343" cy="2313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4" y="2421850"/>
            <a:ext cx="3147509" cy="272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89425" y="3064650"/>
            <a:ext cx="1754575" cy="201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Diego Isaias Hernandez Mendez</a:t>
            </a:r>
            <a:endParaRPr/>
          </a:p>
        </p:txBody>
      </p:sp>
      <p:sp>
        <p:nvSpPr>
          <p:cNvPr id="119" name="Google Shape;119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0" name="Google Shape;12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7150" y="2638413"/>
            <a:ext cx="2857500" cy="250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33325" y="0"/>
            <a:ext cx="2514600" cy="194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04350" y="3257550"/>
            <a:ext cx="3352800" cy="188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35025" y="1017713"/>
            <a:ext cx="3048000" cy="191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7500" y="3017975"/>
            <a:ext cx="2343150" cy="194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29975" y="1017725"/>
            <a:ext cx="2305050" cy="200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924625" y="1152475"/>
            <a:ext cx="2286000" cy="198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Diego Velázquez</a:t>
            </a:r>
            <a:endParaRPr/>
          </a:p>
        </p:txBody>
      </p:sp>
      <p:pic>
        <p:nvPicPr>
          <p:cNvPr id="132" name="Google Shape;13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1403" y="368100"/>
            <a:ext cx="3144391" cy="229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73624" y="276224"/>
            <a:ext cx="2970375" cy="3425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1400175"/>
            <a:ext cx="1943100" cy="234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93625" y="2668178"/>
            <a:ext cx="2970375" cy="247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Joan Miró</a:t>
            </a:r>
            <a:endParaRPr/>
          </a:p>
        </p:txBody>
      </p:sp>
      <p:pic>
        <p:nvPicPr>
          <p:cNvPr id="141" name="Google Shape;14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9013" y="3228163"/>
            <a:ext cx="2676525" cy="170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35625" y="2780725"/>
            <a:ext cx="2286000" cy="200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68575" y="-23825"/>
            <a:ext cx="2552700" cy="17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39188" y="-23825"/>
            <a:ext cx="1914525" cy="239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54988" y="0"/>
            <a:ext cx="1952625" cy="234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12" y="1105475"/>
            <a:ext cx="1895475" cy="241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