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4" r:id="rId4"/>
    <p:sldId id="261" r:id="rId5"/>
    <p:sldId id="265" r:id="rId6"/>
    <p:sldId id="281" r:id="rId7"/>
    <p:sldId id="282" r:id="rId8"/>
    <p:sldId id="283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87" r:id="rId38"/>
    <p:sldId id="288" r:id="rId39"/>
    <p:sldId id="286" r:id="rId40"/>
    <p:sldId id="262" r:id="rId41"/>
    <p:sldId id="263" r:id="rId42"/>
    <p:sldId id="257" r:id="rId43"/>
    <p:sldId id="258" r:id="rId44"/>
    <p:sldId id="25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50E6CC-F639-2843-B481-DDAEDE4EEABA}">
          <p14:sldIdLst>
            <p14:sldId id="256"/>
            <p14:sldId id="260"/>
            <p14:sldId id="264"/>
            <p14:sldId id="261"/>
            <p14:sldId id="265"/>
            <p14:sldId id="281"/>
            <p14:sldId id="282"/>
            <p14:sldId id="283"/>
            <p14:sldId id="268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6"/>
            <p14:sldId id="277"/>
            <p14:sldId id="278"/>
            <p14:sldId id="280"/>
            <p14:sldId id="284"/>
            <p14:sldId id="285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87"/>
            <p14:sldId id="288"/>
            <p14:sldId id="286"/>
            <p14:sldId id="262"/>
            <p14:sldId id="263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2316F8-FB71-944D-9063-0A0FF757CA6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C04B2A-FAE1-F64D-99D7-9CA06B84C179}" type="datetimeFigureOut">
              <a:rPr lang="en-US" smtClean="0"/>
              <a:t>8/28/15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vida escolar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186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Partner</a:t>
            </a:r>
            <a:r>
              <a:rPr lang="es-ES_tradnl" dirty="0" smtClean="0"/>
              <a:t> 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Lápiz</a:t>
            </a:r>
          </a:p>
          <a:p>
            <a:endParaRPr lang="es-ES_tradnl" dirty="0" smtClean="0"/>
          </a:p>
          <a:p>
            <a:r>
              <a:rPr lang="es-ES_tradnl" dirty="0" smtClean="0"/>
              <a:t>Computadora</a:t>
            </a:r>
          </a:p>
          <a:p>
            <a:endParaRPr lang="es-ES_tradnl" dirty="0" smtClean="0"/>
          </a:p>
          <a:p>
            <a:r>
              <a:rPr lang="es-ES_tradnl" dirty="0" smtClean="0"/>
              <a:t>Diccionario</a:t>
            </a:r>
          </a:p>
          <a:p>
            <a:endParaRPr lang="es-ES_tradnl" dirty="0" smtClean="0"/>
          </a:p>
          <a:p>
            <a:r>
              <a:rPr lang="es-ES_tradnl" dirty="0" smtClean="0"/>
              <a:t>Mochila</a:t>
            </a:r>
          </a:p>
          <a:p>
            <a:endParaRPr lang="es-ES_tradnl" dirty="0" smtClean="0"/>
          </a:p>
          <a:p>
            <a:r>
              <a:rPr lang="es-ES_tradnl" dirty="0" smtClean="0"/>
              <a:t>Carpeta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757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Partner</a:t>
            </a:r>
            <a:r>
              <a:rPr lang="es-ES_tradnl" dirty="0" smtClean="0"/>
              <a:t> B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Bolígrafo </a:t>
            </a:r>
          </a:p>
          <a:p>
            <a:endParaRPr lang="es-ES_tradnl" dirty="0"/>
          </a:p>
          <a:p>
            <a:r>
              <a:rPr lang="es-ES_tradnl" dirty="0"/>
              <a:t>Mochila</a:t>
            </a:r>
          </a:p>
          <a:p>
            <a:endParaRPr lang="es-ES_tradnl" dirty="0"/>
          </a:p>
          <a:p>
            <a:r>
              <a:rPr lang="es-ES_tradnl" dirty="0" smtClean="0"/>
              <a:t>Lápiz</a:t>
            </a:r>
            <a:endParaRPr lang="es-ES_tradnl" dirty="0"/>
          </a:p>
          <a:p>
            <a:pPr marL="114300" indent="0">
              <a:buNone/>
            </a:pPr>
            <a:endParaRPr lang="es-ES_tradnl" dirty="0"/>
          </a:p>
          <a:p>
            <a:r>
              <a:rPr lang="es-ES_tradnl" dirty="0"/>
              <a:t>Carpeta</a:t>
            </a:r>
          </a:p>
          <a:p>
            <a:endParaRPr lang="es-ES_tradnl" dirty="0" smtClean="0"/>
          </a:p>
          <a:p>
            <a:r>
              <a:rPr lang="es-ES_tradnl" smtClean="0"/>
              <a:t>Cuaderno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482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Phrases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/>
              <a:t>ir</a:t>
            </a:r>
            <a:r>
              <a:rPr lang="en-US" dirty="0"/>
              <a:t> a la___________________?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n-US" dirty="0" smtClean="0"/>
          </a:p>
          <a:p>
            <a:r>
              <a:rPr lang="en-US" dirty="0" smtClean="0"/>
              <a:t>¡</a:t>
            </a:r>
            <a:r>
              <a:rPr lang="en-US" dirty="0" err="1" smtClean="0"/>
              <a:t>Vete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la__________!</a:t>
            </a:r>
            <a:endParaRPr lang="en-US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n-US" dirty="0" err="1"/>
              <a:t>Voy</a:t>
            </a:r>
            <a:r>
              <a:rPr lang="en-US" dirty="0"/>
              <a:t> a la_______________.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147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Places and </a:t>
            </a:r>
            <a:r>
              <a:rPr lang="es-ES_tradnl" dirty="0" err="1" smtClean="0"/>
              <a:t>things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classroom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3" y="1600200"/>
            <a:ext cx="4986867" cy="48006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2400" dirty="0" smtClean="0"/>
              <a:t>La Puerta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La Mesa</a:t>
            </a:r>
            <a:endParaRPr lang="es-ES_tradnl" sz="2400" dirty="0"/>
          </a:p>
        </p:txBody>
      </p:sp>
      <p:pic>
        <p:nvPicPr>
          <p:cNvPr id="4" name="Picture 3" descr="http://www.cliparthut.com/clip-arts/49/open-door-clip-art-498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6" y="1600199"/>
            <a:ext cx="1557762" cy="235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able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3" y="4434099"/>
            <a:ext cx="2181225" cy="171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15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Places and </a:t>
            </a:r>
            <a:r>
              <a:rPr lang="es-ES_tradnl" dirty="0" err="1" smtClean="0"/>
              <a:t>things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classroom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3" y="1600200"/>
            <a:ext cx="4986867" cy="48006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2400" dirty="0" smtClean="0"/>
              <a:t>La Silla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La Pizarra</a:t>
            </a:r>
            <a:endParaRPr lang="es-ES_tradnl" sz="2400" dirty="0"/>
          </a:p>
        </p:txBody>
      </p:sp>
      <p:pic>
        <p:nvPicPr>
          <p:cNvPr id="6" name="Picture 5" descr="http://images.clipartpanda.com/chair-clipart-black-and-white-9TRLjnA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5299"/>
            <a:ext cx="1885244" cy="205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board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5869"/>
            <a:ext cx="2280356" cy="218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89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Places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3" y="1600200"/>
            <a:ext cx="4986867" cy="48006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2400" dirty="0" smtClean="0"/>
              <a:t>El Baño***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La Enfermera </a:t>
            </a:r>
            <a:endParaRPr lang="es-ES_tradnl" sz="2400" dirty="0"/>
          </a:p>
        </p:txBody>
      </p:sp>
      <p:pic>
        <p:nvPicPr>
          <p:cNvPr id="8" name="Picture 7" descr="http://wheelingit.us/wp-content/uploads/2015/02/drain-clipart-bathroom-toilet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9" y="1417638"/>
            <a:ext cx="2146477" cy="22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mages.clipartpanda.com/nursing-clip-art-Bdcr98MT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3972807"/>
            <a:ext cx="1905000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2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Places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3" y="1600200"/>
            <a:ext cx="4986867" cy="48006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2400" dirty="0" smtClean="0"/>
              <a:t>La Oficina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La Biblioteca</a:t>
            </a:r>
            <a:endParaRPr lang="es-ES_tradnl" sz="2400" dirty="0"/>
          </a:p>
        </p:txBody>
      </p:sp>
      <p:pic>
        <p:nvPicPr>
          <p:cNvPr id="6" name="Picture 5" descr="http://images.clipartpanda.com/principal-clipart-principals_offi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6" y="1447800"/>
            <a:ext cx="22447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clipart-library-biyEpz5i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6" y="3872970"/>
            <a:ext cx="166116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0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500" b="-9500"/>
          <a:stretch>
            <a:fillRect/>
          </a:stretch>
        </p:blipFill>
        <p:spPr>
          <a:xfrm>
            <a:off x="50171" y="1467556"/>
            <a:ext cx="9093829" cy="5729112"/>
          </a:xfrm>
        </p:spPr>
      </p:pic>
      <p:sp>
        <p:nvSpPr>
          <p:cNvPr id="5" name="TextBox 4"/>
          <p:cNvSpPr txBox="1"/>
          <p:nvPr/>
        </p:nvSpPr>
        <p:spPr>
          <a:xfrm>
            <a:off x="635000" y="324556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Reverse </a:t>
            </a:r>
            <a:r>
              <a:rPr lang="es-ES_tradnl" sz="2400" dirty="0" err="1" smtClean="0"/>
              <a:t>Where’s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waldo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54077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</a:t>
            </a:r>
            <a:r>
              <a:rPr lang="es-ES_tradnl" dirty="0" err="1" smtClean="0"/>
              <a:t>Simon</a:t>
            </a:r>
            <a:r>
              <a:rPr lang="es-ES_tradnl" dirty="0" smtClean="0"/>
              <a:t> Dice!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¡VETE a la/al_______!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¡SACA SU______!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66" y="717550"/>
            <a:ext cx="30099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366" y="3551767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Review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homework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 mi clase REAL hay_______________.</a:t>
            </a:r>
          </a:p>
          <a:p>
            <a:pPr marL="114300" indent="0">
              <a:buNone/>
            </a:pPr>
            <a:r>
              <a:rPr lang="es-ES_tradnl" dirty="0" smtClean="0"/>
              <a:t>(In </a:t>
            </a:r>
            <a:r>
              <a:rPr lang="es-ES_tradnl" dirty="0" err="1" smtClean="0"/>
              <a:t>my</a:t>
            </a:r>
            <a:r>
              <a:rPr lang="es-ES_tradnl" dirty="0" smtClean="0"/>
              <a:t> real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are___________)</a:t>
            </a:r>
          </a:p>
          <a:p>
            <a:pPr marL="114300" indent="0">
              <a:buNone/>
            </a:pPr>
            <a:endParaRPr lang="es-ES_tradnl" dirty="0"/>
          </a:p>
          <a:p>
            <a:pPr marL="114300" indent="0">
              <a:buNone/>
            </a:pPr>
            <a:r>
              <a:rPr lang="es-ES_tradnl" dirty="0" smtClean="0"/>
              <a:t>En mi clase IDEAL hay_______________.</a:t>
            </a:r>
          </a:p>
          <a:p>
            <a:pPr marL="114300" indent="0">
              <a:buNone/>
            </a:pPr>
            <a:r>
              <a:rPr lang="es-ES_tradnl" dirty="0" smtClean="0"/>
              <a:t>(In </a:t>
            </a:r>
            <a:r>
              <a:rPr lang="es-ES_tradnl" dirty="0" err="1" smtClean="0"/>
              <a:t>my</a:t>
            </a:r>
            <a:r>
              <a:rPr lang="es-ES_tradnl" dirty="0" smtClean="0"/>
              <a:t> ideal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are______)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515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Objetos en las clases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Lápiz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Bolígrafo                     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24" y="3447140"/>
            <a:ext cx="1122015" cy="116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24" y="1417638"/>
            <a:ext cx="932550" cy="9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Pyramid</a:t>
            </a:r>
            <a:r>
              <a:rPr lang="es-ES_tradnl" dirty="0" smtClean="0"/>
              <a:t>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the activity Monday you will be put into pairs and be given a list of words and be asked to describe them to your partner. The first group to guess all the words in Spanish gets  class dojo point!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3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Pyramid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Mesa</a:t>
            </a:r>
          </a:p>
          <a:p>
            <a:endParaRPr lang="es-ES_tradnl" dirty="0"/>
          </a:p>
          <a:p>
            <a:r>
              <a:rPr lang="es-ES_tradnl" dirty="0" smtClean="0"/>
              <a:t>Mochila</a:t>
            </a:r>
          </a:p>
          <a:p>
            <a:endParaRPr lang="es-ES_tradnl" dirty="0"/>
          </a:p>
          <a:p>
            <a:r>
              <a:rPr lang="es-ES_tradnl" dirty="0" smtClean="0"/>
              <a:t>Cuaderno</a:t>
            </a:r>
          </a:p>
          <a:p>
            <a:endParaRPr lang="es-ES_tradnl" dirty="0"/>
          </a:p>
          <a:p>
            <a:r>
              <a:rPr lang="es-ES_tradnl" dirty="0" smtClean="0"/>
              <a:t>La Enfermera</a:t>
            </a:r>
          </a:p>
          <a:p>
            <a:endParaRPr lang="es-ES_tradnl" dirty="0"/>
          </a:p>
          <a:p>
            <a:r>
              <a:rPr lang="es-ES_tradnl" dirty="0" smtClean="0"/>
              <a:t>El Baño</a:t>
            </a:r>
          </a:p>
          <a:p>
            <a:endParaRPr lang="es-ES_tradnl" dirty="0"/>
          </a:p>
          <a:p>
            <a:r>
              <a:rPr lang="es-ES_tradnl" dirty="0" smtClean="0"/>
              <a:t>Bolígrafo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594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Pyramid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B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Oficina</a:t>
            </a:r>
          </a:p>
          <a:p>
            <a:endParaRPr lang="es-ES_tradnl" dirty="0"/>
          </a:p>
          <a:p>
            <a:r>
              <a:rPr lang="es-ES_tradnl" dirty="0" smtClean="0"/>
              <a:t>La Puerta</a:t>
            </a:r>
          </a:p>
          <a:p>
            <a:endParaRPr lang="es-ES_tradnl" dirty="0"/>
          </a:p>
          <a:p>
            <a:r>
              <a:rPr lang="es-ES_tradnl" dirty="0" smtClean="0"/>
              <a:t>Papel</a:t>
            </a:r>
          </a:p>
          <a:p>
            <a:endParaRPr lang="es-ES_tradnl" dirty="0"/>
          </a:p>
          <a:p>
            <a:r>
              <a:rPr lang="es-ES_tradnl" dirty="0" smtClean="0"/>
              <a:t>Carpeta</a:t>
            </a:r>
          </a:p>
          <a:p>
            <a:endParaRPr lang="es-ES_tradnl" dirty="0"/>
          </a:p>
          <a:p>
            <a:r>
              <a:rPr lang="es-ES_tradnl" dirty="0" smtClean="0"/>
              <a:t>La Biblioteca</a:t>
            </a:r>
          </a:p>
          <a:p>
            <a:endParaRPr lang="es-ES_tradnl" dirty="0"/>
          </a:p>
          <a:p>
            <a:r>
              <a:rPr lang="es-ES_tradnl" dirty="0" smtClean="0"/>
              <a:t>Lápiz 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917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¡Verbos!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Levántate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Siéntate</a:t>
            </a:r>
            <a:endParaRPr lang="es-ES_tradnl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70" y="0"/>
            <a:ext cx="1263658" cy="382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55" y="3822564"/>
            <a:ext cx="2846965" cy="28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¡Verbos!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Saca su ________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Pon su __________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067" y="484652"/>
            <a:ext cx="29464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067" y="3794142"/>
            <a:ext cx="3175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la___________________?</a:t>
            </a:r>
          </a:p>
          <a:p>
            <a:endParaRPr lang="es-ES_tradnl" dirty="0"/>
          </a:p>
          <a:p>
            <a:endParaRPr lang="es-ES_tradnl" dirty="0"/>
          </a:p>
          <a:p>
            <a:endParaRPr lang="en-US" dirty="0"/>
          </a:p>
          <a:p>
            <a:r>
              <a:rPr lang="en-US" dirty="0"/>
              <a:t>¡</a:t>
            </a:r>
            <a:r>
              <a:rPr lang="en-US" dirty="0" err="1"/>
              <a:t>Vete</a:t>
            </a:r>
            <a:r>
              <a:rPr lang="en-US" dirty="0"/>
              <a:t> a la__________!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n-US" dirty="0" err="1"/>
              <a:t>Voy</a:t>
            </a:r>
            <a:r>
              <a:rPr lang="en-US" dirty="0"/>
              <a:t> a la_______________.</a:t>
            </a:r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12" y="709874"/>
            <a:ext cx="2216943" cy="221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7" y="3130898"/>
            <a:ext cx="30734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557" y="4421442"/>
            <a:ext cx="2238718" cy="24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Objetos en las clases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                      </a:t>
            </a:r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24" y="3764681"/>
            <a:ext cx="3116966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81" y="1417637"/>
            <a:ext cx="1917463" cy="20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Objetos de clase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19" y="1600200"/>
            <a:ext cx="2254689" cy="245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92" y="3518312"/>
            <a:ext cx="2705241" cy="255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65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274"/>
            <a:ext cx="7620000" cy="5620526"/>
          </a:xfrm>
        </p:spPr>
        <p:txBody>
          <a:bodyPr/>
          <a:lstStyle/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15" y="3217060"/>
            <a:ext cx="3396353" cy="276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7" y="780274"/>
            <a:ext cx="3887906" cy="24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94" y="1487050"/>
            <a:ext cx="3358357" cy="299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51" y="3669362"/>
            <a:ext cx="3086954" cy="273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85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Objetos de clase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Papel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C</a:t>
            </a:r>
            <a:r>
              <a:rPr lang="es-ES_tradnl" dirty="0" smtClean="0"/>
              <a:t>uaderno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08" y="1600200"/>
            <a:ext cx="688714" cy="78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56" y="2389279"/>
            <a:ext cx="859035" cy="96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269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liparthut.com/clip-arts/49/open-door-clip-art-498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9" y="424743"/>
            <a:ext cx="2732689" cy="315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able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8" y="3581155"/>
            <a:ext cx="3991183" cy="2699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040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ages.clipartpanda.com/chair-clipart-black-and-white-9TRLjnA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0982"/>
            <a:ext cx="3141307" cy="346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board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29" y="2973192"/>
            <a:ext cx="3793977" cy="341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885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heelingit.us/wp-content/uploads/2015/02/drain-clipart-bathroom-toilet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" y="292012"/>
            <a:ext cx="3765937" cy="39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mages.clipartpanda.com/nursing-clip-art-Bdcr98MT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44" y="3196596"/>
            <a:ext cx="3400981" cy="3661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-Point Star 5"/>
          <p:cNvSpPr/>
          <p:nvPr/>
        </p:nvSpPr>
        <p:spPr>
          <a:xfrm>
            <a:off x="3344607" y="733778"/>
            <a:ext cx="1213389" cy="10160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50998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ages.clipartpanda.com/principal-clipart-principals_offi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9" y="457200"/>
            <a:ext cx="3747030" cy="302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clipart-library-biyEpz5i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91" y="3485444"/>
            <a:ext cx="2914475" cy="269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569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¡Verbos!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25" y="1600200"/>
            <a:ext cx="1862029" cy="563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00" y="1875230"/>
            <a:ext cx="4201723" cy="42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¡Verbos!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0" y="1768761"/>
            <a:ext cx="3987711" cy="3747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41" y="3767667"/>
            <a:ext cx="4176126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9" y="1634949"/>
            <a:ext cx="3289829" cy="3289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56" y="1268232"/>
            <a:ext cx="4335315" cy="286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277" y="4134556"/>
            <a:ext cx="2868999" cy="31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1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¿Tienes________?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There are 4 different groups of vocab words</a:t>
            </a:r>
          </a:p>
          <a:p>
            <a:endParaRPr lang="en-US" sz="2800" dirty="0" smtClean="0"/>
          </a:p>
          <a:p>
            <a:r>
              <a:rPr lang="en-US" sz="2800" dirty="0" smtClean="0"/>
              <a:t>Go around without showing anyone else your card</a:t>
            </a:r>
          </a:p>
          <a:p>
            <a:endParaRPr lang="en-US" sz="2800" dirty="0" smtClean="0"/>
          </a:p>
          <a:p>
            <a:r>
              <a:rPr lang="en-US" sz="2800" dirty="0" smtClean="0"/>
              <a:t>Ask ¿</a:t>
            </a:r>
            <a:r>
              <a:rPr lang="en-US" sz="2800" dirty="0" err="1" smtClean="0"/>
              <a:t>Tienes</a:t>
            </a:r>
            <a:r>
              <a:rPr lang="en-US" sz="2800" dirty="0" smtClean="0"/>
              <a:t>_____ y _____ y _____?</a:t>
            </a:r>
          </a:p>
          <a:p>
            <a:endParaRPr lang="en-US" sz="2800" dirty="0" smtClean="0"/>
          </a:p>
          <a:p>
            <a:r>
              <a:rPr lang="en-US" sz="2800" dirty="0" smtClean="0"/>
              <a:t>Find all the members with the same vocab</a:t>
            </a:r>
          </a:p>
          <a:p>
            <a:endParaRPr lang="en-US" sz="2800" dirty="0" smtClean="0"/>
          </a:p>
          <a:p>
            <a:r>
              <a:rPr lang="en-US" sz="2800" dirty="0" smtClean="0"/>
              <a:t>Sit with your group and start the next activity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931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Rompecabezas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Match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vocab</a:t>
            </a:r>
            <a:r>
              <a:rPr lang="es-ES_tradnl" dirty="0" smtClean="0"/>
              <a:t> </a:t>
            </a:r>
            <a:r>
              <a:rPr lang="es-ES_tradnl" dirty="0" err="1" smtClean="0"/>
              <a:t>picture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vocabulary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group</a:t>
            </a:r>
            <a:r>
              <a:rPr lang="es-ES_tradnl" dirty="0" smtClean="0"/>
              <a:t> </a:t>
            </a:r>
            <a:r>
              <a:rPr lang="es-ES_tradnl" dirty="0" err="1" smtClean="0"/>
              <a:t>members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8249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Comic </a:t>
            </a:r>
            <a:r>
              <a:rPr lang="es-ES_tradnl" dirty="0" err="1" smtClean="0"/>
              <a:t>Activity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You will draw out the story of one student’s day. This student has everyone bossing him around all day and he is not prepared for school!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What you need to do.</a:t>
            </a:r>
          </a:p>
          <a:p>
            <a:pPr marL="114300" indent="0">
              <a:buNone/>
            </a:pPr>
            <a:r>
              <a:rPr lang="en-US" dirty="0" smtClean="0"/>
              <a:t>- Fill 5 </a:t>
            </a:r>
            <a:r>
              <a:rPr lang="en-US" dirty="0"/>
              <a:t>squares (one will be given!</a:t>
            </a:r>
            <a:r>
              <a:rPr lang="en-US" dirty="0" smtClean="0"/>
              <a:t>) with commands and school vocab.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Write out short scenes for each square ending in the square given!</a:t>
            </a:r>
          </a:p>
          <a:p>
            <a:pPr>
              <a:buFontTx/>
              <a:buChar char="-"/>
            </a:pPr>
            <a:r>
              <a:rPr lang="en-US" dirty="0" smtClean="0"/>
              <a:t>Draw the scenes in the box above your text</a:t>
            </a:r>
          </a:p>
          <a:p>
            <a:pPr>
              <a:buFontTx/>
              <a:buChar char="-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*When you finish get the crossword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274"/>
            <a:ext cx="7620000" cy="5620526"/>
          </a:xfrm>
        </p:spPr>
        <p:txBody>
          <a:bodyPr/>
          <a:lstStyle/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Carpeta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Diccionario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66" y="3217060"/>
            <a:ext cx="1543180" cy="159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66" y="1184197"/>
            <a:ext cx="1874440" cy="11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9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clases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ciencias</a:t>
            </a:r>
          </a:p>
          <a:p>
            <a:endParaRPr lang="es-ES_tradnl" dirty="0"/>
          </a:p>
          <a:p>
            <a:r>
              <a:rPr lang="es-ES_tradnl" dirty="0" smtClean="0"/>
              <a:t>La química</a:t>
            </a:r>
          </a:p>
          <a:p>
            <a:endParaRPr lang="es-ES_tradnl" dirty="0" smtClean="0"/>
          </a:p>
          <a:p>
            <a:r>
              <a:rPr lang="es-ES_tradnl" dirty="0" smtClean="0"/>
              <a:t>La biología</a:t>
            </a:r>
          </a:p>
          <a:p>
            <a:endParaRPr lang="es-ES_tradnl" dirty="0"/>
          </a:p>
          <a:p>
            <a:r>
              <a:rPr lang="es-ES_tradnl" dirty="0" smtClean="0"/>
              <a:t>La computación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922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arte</a:t>
            </a:r>
          </a:p>
          <a:p>
            <a:endParaRPr lang="es-ES_tradnl" dirty="0"/>
          </a:p>
          <a:p>
            <a:r>
              <a:rPr lang="es-ES_tradnl" dirty="0" smtClean="0"/>
              <a:t>El taller</a:t>
            </a:r>
          </a:p>
          <a:p>
            <a:endParaRPr lang="es-ES_tradnl" dirty="0"/>
          </a:p>
          <a:p>
            <a:r>
              <a:rPr lang="es-ES_tradnl" dirty="0" smtClean="0"/>
              <a:t>El francés </a:t>
            </a:r>
          </a:p>
          <a:p>
            <a:endParaRPr lang="es-ES_tradnl" dirty="0"/>
          </a:p>
          <a:p>
            <a:r>
              <a:rPr lang="es-ES_tradnl" dirty="0" smtClean="0"/>
              <a:t>El alemán</a:t>
            </a:r>
          </a:p>
          <a:p>
            <a:endParaRPr lang="es-ES_tradnl" dirty="0"/>
          </a:p>
          <a:p>
            <a:r>
              <a:rPr lang="es-ES_tradnl" dirty="0" smtClean="0"/>
              <a:t>La historia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5192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Tener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293109"/>
              </p:ext>
            </p:extLst>
          </p:nvPr>
        </p:nvGraphicFramePr>
        <p:xfrm>
          <a:off x="457200" y="1600200"/>
          <a:ext cx="7620000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Tengo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 Tenemos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Tienes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 Tenéis 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</a:t>
                      </a:r>
                    </a:p>
                    <a:p>
                      <a:r>
                        <a:rPr lang="es-ES_tradnl" dirty="0" smtClean="0"/>
                        <a:t>Ella Tiene</a:t>
                      </a:r>
                    </a:p>
                    <a:p>
                      <a:r>
                        <a:rPr lang="es-ES_tradnl" dirty="0" smtClean="0"/>
                        <a:t>Usted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</a:t>
                      </a:r>
                    </a:p>
                    <a:p>
                      <a:r>
                        <a:rPr lang="es-ES_tradnl" dirty="0" smtClean="0"/>
                        <a:t>Ellas Tienen</a:t>
                      </a:r>
                    </a:p>
                    <a:p>
                      <a:r>
                        <a:rPr lang="es-ES_tradnl" dirty="0" smtClean="0"/>
                        <a:t>Ustedes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09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Idiomas de tener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3"/>
            <a:ext cx="7620000" cy="52154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Tener que + infinitivo </a:t>
            </a:r>
          </a:p>
          <a:p>
            <a:pPr>
              <a:lnSpc>
                <a:spcPct val="200000"/>
              </a:lnSpc>
            </a:pPr>
            <a:endParaRPr lang="es-ES_tradnl" dirty="0" smtClean="0"/>
          </a:p>
          <a:p>
            <a:pPr>
              <a:lnSpc>
                <a:spcPct val="200000"/>
              </a:lnSpc>
            </a:pPr>
            <a:r>
              <a:rPr lang="es-ES_tradnl" dirty="0" smtClean="0"/>
              <a:t>Tener ganas de + infinitivo</a:t>
            </a:r>
          </a:p>
          <a:p>
            <a:pPr>
              <a:lnSpc>
                <a:spcPct val="200000"/>
              </a:lnSpc>
            </a:pPr>
            <a:endParaRPr lang="es-ES_tradnl" dirty="0" smtClean="0"/>
          </a:p>
          <a:p>
            <a:pPr>
              <a:lnSpc>
                <a:spcPct val="200000"/>
              </a:lnSpc>
            </a:pPr>
            <a:r>
              <a:rPr lang="es-ES_tradnl" dirty="0" smtClean="0"/>
              <a:t>Tener prisa</a:t>
            </a:r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79" y="1114777"/>
            <a:ext cx="1028700" cy="1284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85" y="2610269"/>
            <a:ext cx="1027518" cy="1284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729" y="4361758"/>
            <a:ext cx="2156178" cy="1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6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6778"/>
            <a:ext cx="7620000" cy="57940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_tradnl" dirty="0"/>
              <a:t>Tener </a:t>
            </a:r>
            <a:r>
              <a:rPr lang="es-ES_tradnl" dirty="0" smtClean="0"/>
              <a:t>hambre</a:t>
            </a:r>
          </a:p>
          <a:p>
            <a:pPr>
              <a:lnSpc>
                <a:spcPct val="200000"/>
              </a:lnSpc>
            </a:pPr>
            <a:endParaRPr lang="es-ES_tradnl" dirty="0"/>
          </a:p>
          <a:p>
            <a:pPr>
              <a:lnSpc>
                <a:spcPct val="200000"/>
              </a:lnSpc>
            </a:pPr>
            <a:r>
              <a:rPr lang="es-ES_tradnl" dirty="0"/>
              <a:t>Tener sed</a:t>
            </a:r>
          </a:p>
          <a:p>
            <a:pPr>
              <a:lnSpc>
                <a:spcPct val="200000"/>
              </a:lnSpc>
            </a:pPr>
            <a:endParaRPr lang="es-ES_tradnl" dirty="0" smtClean="0"/>
          </a:p>
          <a:p>
            <a:pPr>
              <a:lnSpc>
                <a:spcPct val="200000"/>
              </a:lnSpc>
            </a:pPr>
            <a:r>
              <a:rPr lang="es-ES_tradnl" dirty="0" smtClean="0"/>
              <a:t>Tener </a:t>
            </a:r>
            <a:r>
              <a:rPr lang="es-ES_tradnl" dirty="0"/>
              <a:t>miedo</a:t>
            </a:r>
          </a:p>
          <a:p>
            <a:pPr>
              <a:lnSpc>
                <a:spcPct val="200000"/>
              </a:lnSpc>
            </a:pPr>
            <a:endParaRPr lang="es-ES_tradnl" dirty="0" smtClean="0"/>
          </a:p>
          <a:p>
            <a:pPr>
              <a:lnSpc>
                <a:spcPct val="200000"/>
              </a:lnSpc>
            </a:pPr>
            <a:r>
              <a:rPr lang="es-ES_tradnl" dirty="0" smtClean="0"/>
              <a:t>Tener </a:t>
            </a:r>
            <a:r>
              <a:rPr lang="es-ES_tradnl" dirty="0"/>
              <a:t>sueño</a:t>
            </a:r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1" y="0"/>
            <a:ext cx="1363133" cy="151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43" y="1517297"/>
            <a:ext cx="1536335" cy="164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643" y="3033889"/>
            <a:ext cx="1569677" cy="178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233" y="4622800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8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Una mochila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Una computadora</a:t>
            </a:r>
          </a:p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17" y="1487050"/>
            <a:ext cx="1569609" cy="132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62" y="3295499"/>
            <a:ext cx="1311564" cy="119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8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" y="581585"/>
            <a:ext cx="7620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2886635"/>
            <a:ext cx="1531620" cy="2044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53340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70" y="-3119"/>
            <a:ext cx="7250430" cy="7637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7420" y="1178475"/>
            <a:ext cx="29032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Mochila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Lapiz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Papel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3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" y="581585"/>
            <a:ext cx="7620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2886635"/>
            <a:ext cx="1531620" cy="2044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5334000"/>
            <a:ext cx="1524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4" y="822908"/>
            <a:ext cx="6092186" cy="5525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832" y="993065"/>
            <a:ext cx="2400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Computadora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Cuaderno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Boligrafo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5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" y="581585"/>
            <a:ext cx="7620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2886635"/>
            <a:ext cx="1531620" cy="2044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5334000"/>
            <a:ext cx="1524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984" y="581585"/>
            <a:ext cx="5409622" cy="5641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160" y="1130225"/>
            <a:ext cx="34975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Carpeta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Lapiz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Papel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1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tengo yo?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Describe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supply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saying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!</a:t>
            </a:r>
          </a:p>
          <a:p>
            <a:endParaRPr lang="es-ES_tradnl" dirty="0"/>
          </a:p>
          <a:p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has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guess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supply</a:t>
            </a:r>
            <a:r>
              <a:rPr lang="es-ES_tradnl" dirty="0" smtClean="0"/>
              <a:t> 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description</a:t>
            </a:r>
            <a:r>
              <a:rPr lang="es-ES_tradnl" dirty="0" smtClean="0"/>
              <a:t>!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506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140</TotalTime>
  <Words>491</Words>
  <Application>Microsoft Macintosh PowerPoint</Application>
  <PresentationFormat>On-screen Show (4:3)</PresentationFormat>
  <Paragraphs>320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La vida escolar</vt:lpstr>
      <vt:lpstr>Objetos en las clases</vt:lpstr>
      <vt:lpstr>Objetos de clase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tengo yo?</vt:lpstr>
      <vt:lpstr>Partner A</vt:lpstr>
      <vt:lpstr>Partner B</vt:lpstr>
      <vt:lpstr>Phrases</vt:lpstr>
      <vt:lpstr>Places and things in the classroom</vt:lpstr>
      <vt:lpstr>Places and things in the classroom</vt:lpstr>
      <vt:lpstr>Places in the School</vt:lpstr>
      <vt:lpstr>Places in the School</vt:lpstr>
      <vt:lpstr>PowerPoint Presentation</vt:lpstr>
      <vt:lpstr>¡Simon Dice!</vt:lpstr>
      <vt:lpstr>Review the homework</vt:lpstr>
      <vt:lpstr>Pyramid!</vt:lpstr>
      <vt:lpstr>Pyramid partner A</vt:lpstr>
      <vt:lpstr>Pyramid Partner B</vt:lpstr>
      <vt:lpstr>¡Verbos!</vt:lpstr>
      <vt:lpstr>¡Verbos!</vt:lpstr>
      <vt:lpstr>Go Verbs</vt:lpstr>
      <vt:lpstr>Objetos en las clases</vt:lpstr>
      <vt:lpstr>Objetos de clase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¡Verbos!</vt:lpstr>
      <vt:lpstr>¡Verbos!</vt:lpstr>
      <vt:lpstr>Go Verbs</vt:lpstr>
      <vt:lpstr>¿Tienes________?</vt:lpstr>
      <vt:lpstr>Rompecabezas</vt:lpstr>
      <vt:lpstr>Comic Activity</vt:lpstr>
      <vt:lpstr>Las clases</vt:lpstr>
      <vt:lpstr>PowerPoint Presentation</vt:lpstr>
      <vt:lpstr>Tener</vt:lpstr>
      <vt:lpstr>Idiomas de tener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escolar</dc:title>
  <dc:creator>James Dean</dc:creator>
  <cp:lastModifiedBy>James Dean</cp:lastModifiedBy>
  <cp:revision>16</cp:revision>
  <dcterms:created xsi:type="dcterms:W3CDTF">2015-02-08T21:18:10Z</dcterms:created>
  <dcterms:modified xsi:type="dcterms:W3CDTF">2015-08-28T13:40:50Z</dcterms:modified>
</cp:coreProperties>
</file>